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76" r:id="rId2"/>
    <p:sldMasterId id="2147483707" r:id="rId3"/>
  </p:sldMasterIdLst>
  <p:notesMasterIdLst>
    <p:notesMasterId r:id="rId14"/>
  </p:notesMasterIdLst>
  <p:sldIdLst>
    <p:sldId id="440" r:id="rId4"/>
    <p:sldId id="256" r:id="rId5"/>
    <p:sldId id="498" r:id="rId6"/>
    <p:sldId id="268" r:id="rId7"/>
    <p:sldId id="2147482491" r:id="rId8"/>
    <p:sldId id="2147483646" r:id="rId9"/>
    <p:sldId id="2147483643" r:id="rId10"/>
    <p:sldId id="2147483644" r:id="rId11"/>
    <p:sldId id="2147483647" r:id="rId12"/>
    <p:sldId id="2147483645" r:id="rId13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1F357DC-A115-394D-B604-4FA5C1686966}">
          <p14:sldIdLst>
            <p14:sldId id="440"/>
            <p14:sldId id="256"/>
            <p14:sldId id="498"/>
          </p14:sldIdLst>
        </p14:section>
        <p14:section name="AI Foundry" id="{0008DF3E-3C1C-4243-B69B-330980C5F622}">
          <p14:sldIdLst>
            <p14:sldId id="268"/>
            <p14:sldId id="2147482491"/>
          </p14:sldIdLst>
        </p14:section>
        <p14:section name="Agents" id="{E3C4DFE0-CA20-47FA-80FA-605D4108C907}">
          <p14:sldIdLst>
            <p14:sldId id="2147483646"/>
            <p14:sldId id="2147483643"/>
            <p14:sldId id="2147483644"/>
            <p14:sldId id="2147483647"/>
          </p14:sldIdLst>
        </p14:section>
        <p14:section name="WrapUp" id="{816E71DB-2500-4311-AC31-ACDA92C7F745}">
          <p14:sldIdLst>
            <p14:sldId id="21474836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3FA"/>
    <a:srgbClr val="3D8AFF"/>
    <a:srgbClr val="C1BCF3"/>
    <a:srgbClr val="1E0756"/>
    <a:srgbClr val="0657B2"/>
    <a:srgbClr val="EEEAFA"/>
    <a:srgbClr val="1F1E32"/>
    <a:srgbClr val="F4B1C9"/>
    <a:srgbClr val="EF99DD"/>
    <a:srgbClr val="D6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15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2D7D4-07F7-9510-29B6-FEBA3E4A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F4085-1919-904D-488C-3D1B6EB41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1C320-6EB5-AE62-D141-2845F2630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90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4159-D6DF-328A-9F7D-974576D3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1929A-675F-2F49-6577-DB1F61E39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D2308-5221-C303-E8C3-C00FBAB3B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CD008-4EC9-7267-4FD0-1F2C544483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304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A4EC1-C524-ED45-A185-10510AA0C8D1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304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19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46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66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04133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66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66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1/7/2026 12:04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665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64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1/7/2026 12:04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65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b="1" kern="0" spc="-120">
                <a:solidFill>
                  <a:srgbClr val="0F0F0F">
                    <a:alpha val="100000"/>
                  </a:srgbClr>
                </a:solidFill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Demo title with just two or three lines</a:t>
            </a:r>
            <a:endParaRPr lang="en-US" sz="6000" b="1">
              <a:latin typeface="Segoe UI Variable Display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tx2"/>
                </a:solidFill>
                <a:latin typeface="Segoe UI Variable Display Semibold" pitchFamily="34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Public Preview / Q2 2025</a:t>
            </a:r>
            <a:endParaRPr lang="en-US" sz="20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E0F48-F10D-F23F-D764-4E5E986157A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>
                <a:solidFill>
                  <a:schemeClr val="lt1"/>
                </a:solidFill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0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5515934"/>
            <a:ext cx="5565438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BC045678-1AA5-6212-AFB5-D8259616960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5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Roadmap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4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5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7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8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0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1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71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5536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959" y="3401259"/>
            <a:ext cx="24387175" cy="10097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0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948653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303337"/>
            <a:ext cx="10646316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pc="-120"/>
              <a:t>Azure AI Foundry provides a complete infrastructure for developing AI applications and agents.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0BD7-B230-FF35-33EF-CEE98C326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57493" y="4572000"/>
            <a:ext cx="13672188" cy="457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1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algn="ctr">
              <a:lnSpc>
                <a:spcPts val="11000"/>
              </a:lnSpc>
              <a:spcBef>
                <a:spcPts val="0"/>
              </a:spcBef>
            </a:pPr>
            <a:r>
              <a:rPr lang="en-US" spc="-120"/>
              <a:t>A large statement </a:t>
            </a:r>
            <a:r>
              <a:rPr lang="en-US" spc="-120">
                <a:solidFill>
                  <a:schemeClr val="accent3">
                    <a:lumMod val="75000"/>
                  </a:schemeClr>
                </a:solidFill>
              </a:rPr>
              <a:t>looks great </a:t>
            </a:r>
            <a:r>
              <a:rPr lang="en-US" spc="-120"/>
              <a:t>with </a:t>
            </a:r>
            <a:br>
              <a:rPr lang="en-US" spc="-120"/>
            </a:br>
            <a:r>
              <a:rPr lang="en-US" spc="-120"/>
              <a:t>10 words or less.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1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64ED9-4A23-F6BA-880B-98C7EB258AE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4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5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7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colorf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ll on a white surface&#10;&#10;AI-generated content may be incorrect.">
            <a:extLst>
              <a:ext uri="{FF2B5EF4-FFF2-40B4-BE49-F238E27FC236}">
                <a16:creationId xmlns:a16="http://schemas.microsoft.com/office/drawing/2014/main" id="{0F111734-6761-4CFB-C4C1-2ED440ED9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47099ED-422B-195B-39D3-C493846C7463}"/>
              </a:ext>
            </a:extLst>
          </p:cNvPr>
          <p:cNvSpPr/>
          <p:nvPr userDrawn="1"/>
        </p:nvSpPr>
        <p:spPr>
          <a:xfrm>
            <a:off x="1921041" y="997685"/>
            <a:ext cx="20544963" cy="12041472"/>
          </a:xfrm>
          <a:prstGeom prst="roundRect">
            <a:avLst>
              <a:gd name="adj" fmla="val 4099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56103"/>
                </a:schemeClr>
              </a:gs>
              <a:gs pos="99000">
                <a:schemeClr val="bg2">
                  <a:lumMod val="60000"/>
                  <a:lumOff val="40000"/>
                  <a:alpha val="50407"/>
                </a:schemeClr>
              </a:gs>
            </a:gsLst>
            <a:lin ang="3000000" scaled="0"/>
          </a:gradFill>
          <a:ln>
            <a:noFill/>
          </a:ln>
          <a:effectLst>
            <a:outerShdw blurRad="165100" dist="381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673596A-66CF-D63B-AAD0-2A8EA43E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94991" y="1567452"/>
            <a:ext cx="19589563" cy="11286702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8E682AB-4C51-9351-5329-2820E25A366B}"/>
              </a:ext>
            </a:extLst>
          </p:cNvPr>
          <p:cNvSpPr/>
          <p:nvPr userDrawn="1"/>
        </p:nvSpPr>
        <p:spPr>
          <a:xfrm>
            <a:off x="1921105" y="979149"/>
            <a:ext cx="20544963" cy="12041472"/>
          </a:xfrm>
          <a:prstGeom prst="roundRect">
            <a:avLst>
              <a:gd name="adj" fmla="val 4099"/>
            </a:avLst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Media Placeholder 11">
            <a:extLst>
              <a:ext uri="{FF2B5EF4-FFF2-40B4-BE49-F238E27FC236}">
                <a16:creationId xmlns:a16="http://schemas.microsoft.com/office/drawing/2014/main" id="{1557052E-6C30-1A00-5CF1-71E30F79C8CA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2701158" y="1692166"/>
            <a:ext cx="18929131" cy="10625958"/>
          </a:xfrm>
          <a:prstGeom prst="roundRect">
            <a:avLst>
              <a:gd name="adj" fmla="val 1678"/>
            </a:avLst>
          </a:prstGeom>
          <a:noFill/>
        </p:spPr>
        <p:txBody>
          <a:bodyPr/>
          <a:lstStyle>
            <a:lvl1pPr marL="0" indent="0">
              <a:buNone/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8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33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6E0BB8-22F5-6289-86C1-E929C60F3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2075" y="5801251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0C22135-2533-7ABF-F6AB-357B7DF7F2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2075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1F06BD1-1213-36A3-AAAF-D170FD7CC0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2075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B7160B-D15F-D172-B25C-0E9EE63BBC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948828" y="5816749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4F3F99-C798-FAD5-78E1-99DA5F2A3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48828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51E807B-C260-B492-A3DC-AE0C3E629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948828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</p:spTree>
    <p:extLst>
      <p:ext uri="{BB962C8B-B14F-4D97-AF65-F5344CB8AC3E}">
        <p14:creationId xmlns:p14="http://schemas.microsoft.com/office/powerpoint/2010/main" val="38953065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8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C03F73-285B-F771-6FC6-073CA85975B7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3031" y="6503139"/>
            <a:ext cx="12574381" cy="2659190"/>
          </a:xfrm>
        </p:spPr>
        <p:txBody>
          <a:bodyPr lIns="0" tIns="0" rIns="0" bIns="0" anchor="b">
            <a:spAutoFit/>
          </a:bodyPr>
          <a:lstStyle>
            <a:lvl1pPr algn="l">
              <a:lnSpc>
                <a:spcPct val="80000"/>
              </a:lnSpc>
              <a:defRPr sz="10800"/>
            </a:lvl1pPr>
          </a:lstStyle>
          <a:p>
            <a:r>
              <a:rPr lang="en-US"/>
              <a:t>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6683" y="9316813"/>
            <a:ext cx="12621181" cy="553998"/>
          </a:xfrm>
        </p:spPr>
        <p:txBody>
          <a:bodyPr lIns="0" tIns="0" rIns="0" bIns="0">
            <a:spAutoFit/>
          </a:bodyPr>
          <a:lstStyle>
            <a:lvl1pPr marL="0" indent="0" algn="l">
              <a:buNone/>
              <a:defRPr sz="3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The subtitle of your presentation.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6692F3-581F-7761-838F-791B302346BB}"/>
              </a:ext>
            </a:extLst>
          </p:cNvPr>
          <p:cNvGrpSpPr/>
          <p:nvPr userDrawn="1"/>
        </p:nvGrpSpPr>
        <p:grpSpPr>
          <a:xfrm>
            <a:off x="15661068" y="457250"/>
            <a:ext cx="7186582" cy="7337812"/>
            <a:chOff x="7829514" y="228625"/>
            <a:chExt cx="3592823" cy="36689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6E0AD1-B956-A690-F945-1560CF66D862}"/>
                </a:ext>
              </a:extLst>
            </p:cNvPr>
            <p:cNvSpPr/>
            <p:nvPr userDrawn="1"/>
          </p:nvSpPr>
          <p:spPr>
            <a:xfrm>
              <a:off x="7829514" y="754528"/>
              <a:ext cx="3143004" cy="3143003"/>
            </a:xfrm>
            <a:prstGeom prst="ellipse">
              <a:avLst/>
            </a:prstGeom>
            <a:gradFill flip="none" rotWithShape="1">
              <a:gsLst>
                <a:gs pos="69000">
                  <a:srgbClr val="AFD1F6">
                    <a:lumMod val="57406"/>
                    <a:lumOff val="42594"/>
                    <a:alpha val="99000"/>
                  </a:srgbClr>
                </a:gs>
                <a:gs pos="0">
                  <a:schemeClr val="accent1">
                    <a:lumMod val="53815"/>
                    <a:lumOff val="46185"/>
                    <a:alpha val="99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>
              <a:outerShdw blurRad="1270000" dist="1524000" dir="2700000" sx="50000" sy="50000" algn="tl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9C3030-8F06-5190-4428-9F5A7125731C}"/>
                </a:ext>
              </a:extLst>
            </p:cNvPr>
            <p:cNvSpPr/>
            <p:nvPr userDrawn="1"/>
          </p:nvSpPr>
          <p:spPr>
            <a:xfrm>
              <a:off x="8279333" y="228625"/>
              <a:ext cx="3143004" cy="31430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1270000" dist="1524000" dir="2700000" sx="50000" sy="50000" algn="tl" rotWithShape="0">
                <a:prstClr val="black">
                  <a:alpha val="20000"/>
                </a:prstClr>
              </a:outerShdw>
              <a:softEdge rad="1244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16F778-E08B-7CDE-9015-18B87EA22F4A}"/>
              </a:ext>
            </a:extLst>
          </p:cNvPr>
          <p:cNvGrpSpPr/>
          <p:nvPr userDrawn="1"/>
        </p:nvGrpSpPr>
        <p:grpSpPr>
          <a:xfrm>
            <a:off x="14136941" y="5097329"/>
            <a:ext cx="5108589" cy="5199754"/>
            <a:chOff x="7067550" y="2548664"/>
            <a:chExt cx="2553962" cy="259987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1ACE6F-6549-BAB6-EEAA-D0B948173665}"/>
                </a:ext>
              </a:extLst>
            </p:cNvPr>
            <p:cNvSpPr/>
            <p:nvPr userDrawn="1"/>
          </p:nvSpPr>
          <p:spPr>
            <a:xfrm>
              <a:off x="7067550" y="2983396"/>
              <a:ext cx="2165145" cy="2165145"/>
            </a:xfrm>
            <a:prstGeom prst="ellipse">
              <a:avLst/>
            </a:prstGeom>
            <a:gradFill flip="none" rotWithShape="1">
              <a:gsLst>
                <a:gs pos="67000">
                  <a:srgbClr val="AFD1F6">
                    <a:lumMod val="72154"/>
                    <a:lumOff val="27846"/>
                    <a:alpha val="99000"/>
                  </a:srgbClr>
                </a:gs>
                <a:gs pos="0">
                  <a:schemeClr val="accent1">
                    <a:lumMod val="52588"/>
                    <a:lumOff val="47412"/>
                    <a:alpha val="99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>
              <a:outerShdw blurRad="762000" dist="762000" dir="2700000" sx="50000" sy="50000" algn="tl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AC46153-65A6-E097-D197-87C219146B7E}"/>
                </a:ext>
              </a:extLst>
            </p:cNvPr>
            <p:cNvSpPr/>
            <p:nvPr userDrawn="1"/>
          </p:nvSpPr>
          <p:spPr>
            <a:xfrm>
              <a:off x="7456366" y="2548664"/>
              <a:ext cx="2165146" cy="2165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762000" dist="762000" dir="2700000" sx="50000" sy="50000" algn="tl" rotWithShape="0">
                <a:prstClr val="black">
                  <a:alpha val="20000"/>
                </a:prstClr>
              </a:outerShdw>
              <a:softEdge rad="901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446247-CE39-4AF7-333C-774078F23F21}"/>
              </a:ext>
            </a:extLst>
          </p:cNvPr>
          <p:cNvGrpSpPr/>
          <p:nvPr userDrawn="1"/>
        </p:nvGrpSpPr>
        <p:grpSpPr>
          <a:xfrm>
            <a:off x="17010309" y="8389192"/>
            <a:ext cx="3882141" cy="3954180"/>
            <a:chOff x="8504047" y="4194596"/>
            <a:chExt cx="1940818" cy="197709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FA95826-1129-FF05-6F9A-86B24D28EF68}"/>
                </a:ext>
              </a:extLst>
            </p:cNvPr>
            <p:cNvSpPr/>
            <p:nvPr userDrawn="1"/>
          </p:nvSpPr>
          <p:spPr>
            <a:xfrm>
              <a:off x="8504047" y="4495588"/>
              <a:ext cx="1676098" cy="1676098"/>
            </a:xfrm>
            <a:prstGeom prst="ellipse">
              <a:avLst/>
            </a:prstGeom>
            <a:gradFill flip="none" rotWithShape="1">
              <a:gsLst>
                <a:gs pos="77000">
                  <a:srgbClr val="AFD1F6">
                    <a:lumMod val="75000"/>
                    <a:lumOff val="25000"/>
                    <a:alpha val="99000"/>
                  </a:srgbClr>
                </a:gs>
                <a:gs pos="0">
                  <a:schemeClr val="accent1">
                    <a:lumMod val="54150"/>
                    <a:lumOff val="45850"/>
                    <a:alpha val="99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>
              <a:outerShdw blurRad="635000" dist="635000" dir="2700000" sx="50000" sy="50000" algn="tl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E20384-0897-A6F2-A250-82CD7FDD1C6F}"/>
                </a:ext>
              </a:extLst>
            </p:cNvPr>
            <p:cNvSpPr/>
            <p:nvPr userDrawn="1"/>
          </p:nvSpPr>
          <p:spPr>
            <a:xfrm>
              <a:off x="8768766" y="4194596"/>
              <a:ext cx="1676099" cy="1676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635000" dist="635000" dir="2700000" sx="50000" sy="50000" algn="tl" rotWithShape="0">
                <a:prstClr val="black">
                  <a:alpha val="20000"/>
                </a:prstClr>
              </a:outerShdw>
              <a:softEdge rad="673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</p:spTree>
    <p:extLst>
      <p:ext uri="{BB962C8B-B14F-4D97-AF65-F5344CB8AC3E}">
        <p14:creationId xmlns:p14="http://schemas.microsoft.com/office/powerpoint/2010/main" val="2393414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gradFill>
                <a:gsLst>
                  <a:gs pos="0">
                    <a:schemeClr val="tx2"/>
                  </a:gs>
                  <a:gs pos="98000">
                    <a:srgbClr val="E9F6FD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8A8D9-3DA3-3A8F-82D7-469D61A212E0}"/>
              </a:ext>
            </a:extLst>
          </p:cNvPr>
          <p:cNvSpPr txBox="1"/>
          <p:nvPr userDrawn="1"/>
        </p:nvSpPr>
        <p:spPr>
          <a:xfrm>
            <a:off x="1447990" y="6172202"/>
            <a:ext cx="4866717" cy="166199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393383" y="1028700"/>
            <a:ext cx="9602450" cy="11658600"/>
          </a:xfrm>
        </p:spPr>
        <p:txBody>
          <a:bodyPr anchor="ctr">
            <a:normAutofit/>
          </a:bodyPr>
          <a:lstStyle>
            <a:lvl1pPr marL="1188720" indent="-914400" algn="l">
              <a:lnSpc>
                <a:spcPct val="100000"/>
              </a:lnSpc>
              <a:spcAft>
                <a:spcPts val="6000"/>
              </a:spcAft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737360" indent="-548640" algn="l">
              <a:lnSpc>
                <a:spcPct val="100000"/>
              </a:lnSpc>
              <a:spcAft>
                <a:spcPts val="6000"/>
              </a:spcAft>
              <a:defRPr sz="3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2286000" algn="l">
              <a:lnSpc>
                <a:spcPct val="100000"/>
              </a:lnSpc>
              <a:spcAft>
                <a:spcPts val="6000"/>
              </a:spcAft>
              <a:defRPr sz="32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2926080" algn="l">
              <a:lnSpc>
                <a:spcPct val="100000"/>
              </a:lnSpc>
              <a:spcAft>
                <a:spcPts val="6000"/>
              </a:spcAft>
              <a:defRPr sz="2800"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3566160" algn="l">
              <a:lnSpc>
                <a:spcPct val="100000"/>
              </a:lnSpc>
              <a:spcAft>
                <a:spcPts val="6000"/>
              </a:spcAft>
              <a:defRPr sz="2800"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What is the setting of your story?</a:t>
            </a:r>
          </a:p>
          <a:p>
            <a:pPr lvl="0"/>
            <a:r>
              <a:rPr lang="en-US"/>
              <a:t>Who are the characters involved?</a:t>
            </a:r>
          </a:p>
          <a:p>
            <a:pPr lvl="0"/>
            <a:r>
              <a:rPr lang="en-US"/>
              <a:t>What conflict are you resolving?</a:t>
            </a:r>
          </a:p>
          <a:p>
            <a:pPr lvl="0"/>
            <a:r>
              <a:rPr lang="en-US"/>
              <a:t>What is your BIG idea?</a:t>
            </a:r>
          </a:p>
          <a:p>
            <a:pPr lvl="0"/>
            <a:r>
              <a:rPr lang="en-US"/>
              <a:t>How will you resolve the conflict?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43F5B2-499D-159B-959F-D650D0C9E9A1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393383" y="3771900"/>
            <a:ext cx="823067" cy="82296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gradFill>
            <a:gsLst>
              <a:gs pos="77000">
                <a:srgbClr val="AFD1F6">
                  <a:lumMod val="75000"/>
                  <a:lumOff val="25000"/>
                  <a:alpha val="99000"/>
                </a:srgbClr>
              </a:gs>
              <a:gs pos="0">
                <a:schemeClr val="accent1">
                  <a:lumMod val="54150"/>
                  <a:lumOff val="45850"/>
                  <a:alpha val="99000"/>
                </a:schemeClr>
              </a:gs>
            </a:gsLst>
            <a:lin ang="6600000" scaled="0"/>
          </a:gradFill>
          <a:effectLst>
            <a:outerShdw blurRad="635000" dist="12700" dir="2700000" sx="101000" sy="101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effectLst>
                  <a:outerShdw blurRad="317500" dist="12700" dir="2700000" sx="101000" sy="101000" algn="ctr" rotWithShape="0">
                    <a:srgbClr val="000000">
                      <a:alpha val="20000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39B8060-10DD-9CAB-82F1-5B8306F2D97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1393383" y="5097780"/>
            <a:ext cx="823067" cy="82296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gradFill>
            <a:gsLst>
              <a:gs pos="77000">
                <a:srgbClr val="AFD1F6">
                  <a:lumMod val="75000"/>
                  <a:lumOff val="25000"/>
                  <a:alpha val="99000"/>
                </a:srgbClr>
              </a:gs>
              <a:gs pos="0">
                <a:schemeClr val="accent1">
                  <a:lumMod val="54150"/>
                  <a:lumOff val="45850"/>
                  <a:alpha val="99000"/>
                </a:schemeClr>
              </a:gs>
            </a:gsLst>
            <a:lin ang="6600000" scaled="0"/>
          </a:gradFill>
          <a:effectLst>
            <a:outerShdw blurRad="635000" dist="12700" dir="2700000" sx="101000" sy="101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effectLst>
                  <a:outerShdw blurRad="317500" dist="12700" dir="2700000" sx="101000" sy="101000" algn="ctr" rotWithShape="0">
                    <a:srgbClr val="000000">
                      <a:alpha val="20000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45DB81B-60AB-3A2A-B8B6-EBF034C68E6B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1393383" y="6469380"/>
            <a:ext cx="823067" cy="82296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gradFill>
            <a:gsLst>
              <a:gs pos="77000">
                <a:srgbClr val="AFD1F6">
                  <a:lumMod val="75000"/>
                  <a:lumOff val="25000"/>
                  <a:alpha val="99000"/>
                </a:srgbClr>
              </a:gs>
              <a:gs pos="0">
                <a:schemeClr val="accent1">
                  <a:lumMod val="54150"/>
                  <a:lumOff val="45850"/>
                  <a:alpha val="99000"/>
                </a:schemeClr>
              </a:gs>
            </a:gsLst>
            <a:lin ang="6600000" scaled="0"/>
          </a:gradFill>
          <a:effectLst>
            <a:outerShdw blurRad="635000" dist="12700" dir="2700000" sx="101000" sy="101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effectLst>
                  <a:outerShdw blurRad="317500" dist="12700" dir="2700000" sx="101000" sy="101000" algn="ctr" rotWithShape="0">
                    <a:srgbClr val="000000">
                      <a:alpha val="20000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54F6482-A3F9-06E3-BB23-3F60ED96BA0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11393383" y="7863840"/>
            <a:ext cx="823067" cy="82296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gradFill>
            <a:gsLst>
              <a:gs pos="77000">
                <a:srgbClr val="AFD1F6">
                  <a:lumMod val="75000"/>
                  <a:lumOff val="25000"/>
                  <a:alpha val="99000"/>
                </a:srgbClr>
              </a:gs>
              <a:gs pos="0">
                <a:schemeClr val="accent1">
                  <a:lumMod val="54150"/>
                  <a:lumOff val="45850"/>
                  <a:alpha val="99000"/>
                </a:schemeClr>
              </a:gs>
            </a:gsLst>
            <a:lin ang="6600000" scaled="0"/>
          </a:gradFill>
          <a:effectLst>
            <a:outerShdw blurRad="635000" dist="12700" dir="2700000" sx="101000" sy="101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effectLst>
                  <a:outerShdw blurRad="317500" dist="12700" dir="2700000" sx="101000" sy="101000" algn="ctr" rotWithShape="0">
                    <a:srgbClr val="000000">
                      <a:alpha val="20000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761A-8222-D725-87CA-704118A3BF8E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1393383" y="9235440"/>
            <a:ext cx="823067" cy="82296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gradFill>
            <a:gsLst>
              <a:gs pos="77000">
                <a:srgbClr val="AFD1F6">
                  <a:lumMod val="75000"/>
                  <a:lumOff val="25000"/>
                  <a:alpha val="99000"/>
                </a:srgbClr>
              </a:gs>
              <a:gs pos="0">
                <a:schemeClr val="accent1">
                  <a:lumMod val="54150"/>
                  <a:lumOff val="45850"/>
                  <a:alpha val="99000"/>
                </a:schemeClr>
              </a:gs>
            </a:gsLst>
            <a:lin ang="6600000" scaled="0"/>
          </a:gradFill>
          <a:effectLst>
            <a:outerShdw blurRad="635000" dist="12700" dir="2700000" sx="101000" sy="101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3600">
                <a:effectLst>
                  <a:outerShdw blurRad="317500" dist="12700" dir="2700000" sx="101000" sy="101000" algn="ctr" rotWithShape="0">
                    <a:srgbClr val="000000">
                      <a:alpha val="20000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053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61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393385" y="7955289"/>
            <a:ext cx="9602450" cy="615554"/>
          </a:xfrm>
        </p:spPr>
        <p:txBody>
          <a:bodyPr>
            <a:sp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The subtitle of your section.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195499-D0AD-EDBC-3980-5A14D219DB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3385" y="5519492"/>
            <a:ext cx="9602450" cy="2215992"/>
          </a:xfrm>
        </p:spPr>
        <p:txBody>
          <a:bodyPr lIns="0" tIns="0" rIns="0" bIns="0" anchor="b">
            <a:spAutoFit/>
          </a:bodyPr>
          <a:lstStyle>
            <a:lvl1pPr>
              <a:defRPr sz="8000"/>
            </a:lvl1pPr>
          </a:lstStyle>
          <a:p>
            <a:r>
              <a:rPr lang="en-US"/>
              <a:t>The title of your section.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4263EC4-AA89-8F2A-FF5F-BDE143B23C8E}"/>
              </a:ext>
            </a:extLst>
          </p:cNvPr>
          <p:cNvSpPr/>
          <p:nvPr userDrawn="1"/>
        </p:nvSpPr>
        <p:spPr>
          <a:xfrm>
            <a:off x="0" y="6833920"/>
            <a:ext cx="8330965" cy="6882080"/>
          </a:xfrm>
          <a:custGeom>
            <a:avLst/>
            <a:gdLst>
              <a:gd name="connsiteX0" fmla="*/ 1587170 w 4164940"/>
              <a:gd name="connsiteY0" fmla="*/ 0 h 3441040"/>
              <a:gd name="connsiteX1" fmla="*/ 4164940 w 4164940"/>
              <a:gd name="connsiteY1" fmla="*/ 2577770 h 3441040"/>
              <a:gd name="connsiteX2" fmla="*/ 4049049 w 4164940"/>
              <a:gd name="connsiteY2" fmla="*/ 3344320 h 3441040"/>
              <a:gd name="connsiteX3" fmla="*/ 4013649 w 4164940"/>
              <a:gd name="connsiteY3" fmla="*/ 3441040 h 3441040"/>
              <a:gd name="connsiteX4" fmla="*/ 0 w 4164940"/>
              <a:gd name="connsiteY4" fmla="*/ 3441040 h 3441040"/>
              <a:gd name="connsiteX5" fmla="*/ 0 w 4164940"/>
              <a:gd name="connsiteY5" fmla="*/ 549356 h 3441040"/>
              <a:gd name="connsiteX6" fmla="*/ 145914 w 4164940"/>
              <a:gd name="connsiteY6" fmla="*/ 440243 h 3441040"/>
              <a:gd name="connsiteX7" fmla="*/ 1587170 w 4164940"/>
              <a:gd name="connsiteY7" fmla="*/ 0 h 344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4940" h="3441040">
                <a:moveTo>
                  <a:pt x="1587170" y="0"/>
                </a:moveTo>
                <a:cubicBezTo>
                  <a:pt x="3010833" y="0"/>
                  <a:pt x="4164940" y="1154107"/>
                  <a:pt x="4164940" y="2577770"/>
                </a:cubicBezTo>
                <a:cubicBezTo>
                  <a:pt x="4164940" y="2844707"/>
                  <a:pt x="4124366" y="3102167"/>
                  <a:pt x="4049049" y="3344320"/>
                </a:cubicBezTo>
                <a:lnTo>
                  <a:pt x="4013649" y="3441040"/>
                </a:lnTo>
                <a:lnTo>
                  <a:pt x="0" y="3441040"/>
                </a:lnTo>
                <a:lnTo>
                  <a:pt x="0" y="549356"/>
                </a:lnTo>
                <a:lnTo>
                  <a:pt x="145914" y="440243"/>
                </a:lnTo>
                <a:cubicBezTo>
                  <a:pt x="557329" y="162297"/>
                  <a:pt x="1053297" y="0"/>
                  <a:pt x="1587170" y="0"/>
                </a:cubicBezTo>
                <a:close/>
              </a:path>
            </a:pathLst>
          </a:custGeom>
          <a:gradFill flip="none" rotWithShape="1">
            <a:gsLst>
              <a:gs pos="69000">
                <a:srgbClr val="AFD1F6">
                  <a:lumMod val="57406"/>
                  <a:lumOff val="42594"/>
                  <a:alpha val="99000"/>
                </a:srgbClr>
              </a:gs>
              <a:gs pos="0">
                <a:schemeClr val="accent1">
                  <a:lumMod val="53815"/>
                  <a:lumOff val="46185"/>
                  <a:alpha val="99000"/>
                </a:schemeClr>
              </a:gs>
            </a:gsLst>
            <a:lin ang="6600000" scaled="0"/>
            <a:tileRect/>
          </a:gradFill>
          <a:ln>
            <a:noFill/>
          </a:ln>
          <a:effectLst>
            <a:outerShdw blurRad="1270000" dist="1524000" dir="2700000" sx="50000" sy="50000" algn="t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948E6E-440C-6B67-1C53-E1615E5FC524}"/>
              </a:ext>
            </a:extLst>
          </p:cNvPr>
          <p:cNvSpPr/>
          <p:nvPr userDrawn="1"/>
        </p:nvSpPr>
        <p:spPr>
          <a:xfrm>
            <a:off x="1281190" y="6511867"/>
            <a:ext cx="6510890" cy="651004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270000" dist="1524000" dir="2700000" sx="50000" sy="50000" algn="tl" rotWithShape="0">
              <a:prstClr val="black">
                <a:alpha val="20000"/>
              </a:prstClr>
            </a:outerShdw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8A61A3-B9A1-4674-85AC-E3ED72321E4C}"/>
              </a:ext>
            </a:extLst>
          </p:cNvPr>
          <p:cNvGrpSpPr/>
          <p:nvPr userDrawn="1"/>
        </p:nvGrpSpPr>
        <p:grpSpPr>
          <a:xfrm>
            <a:off x="2452729" y="117915"/>
            <a:ext cx="4478943" cy="4512838"/>
            <a:chOff x="2823900" y="852304"/>
            <a:chExt cx="2239180" cy="225641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845EDF6-0513-23C6-A8CA-17CF28A26D8A}"/>
                </a:ext>
              </a:extLst>
            </p:cNvPr>
            <p:cNvSpPr/>
            <p:nvPr userDrawn="1"/>
          </p:nvSpPr>
          <p:spPr>
            <a:xfrm>
              <a:off x="2823900" y="1148928"/>
              <a:ext cx="1959795" cy="1959795"/>
            </a:xfrm>
            <a:prstGeom prst="ellipse">
              <a:avLst/>
            </a:prstGeom>
            <a:gradFill flip="none" rotWithShape="1">
              <a:gsLst>
                <a:gs pos="67000">
                  <a:srgbClr val="AFD1F6">
                    <a:lumMod val="72154"/>
                    <a:lumOff val="27846"/>
                    <a:alpha val="99000"/>
                  </a:srgbClr>
                </a:gs>
                <a:gs pos="0">
                  <a:schemeClr val="accent1">
                    <a:lumMod val="52588"/>
                    <a:lumOff val="47412"/>
                    <a:alpha val="99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>
              <a:outerShdw blurRad="762000" dist="762000" dir="2700000" sx="50000" sy="50000" algn="tl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4E5C8E-FA00-E690-5B1E-0DF9BFE9EFF4}"/>
                </a:ext>
              </a:extLst>
            </p:cNvPr>
            <p:cNvSpPr/>
            <p:nvPr userDrawn="1"/>
          </p:nvSpPr>
          <p:spPr>
            <a:xfrm>
              <a:off x="3103285" y="852304"/>
              <a:ext cx="1959795" cy="19597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762000" dist="762000" dir="2700000" sx="50000" sy="50000" algn="tl" rotWithShape="0">
                <a:prstClr val="black">
                  <a:alpha val="20000"/>
                </a:prstClr>
              </a:outerShdw>
              <a:softEdge rad="787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6D2934-344B-9953-D6A6-C6E923886324}"/>
              </a:ext>
            </a:extLst>
          </p:cNvPr>
          <p:cNvGrpSpPr/>
          <p:nvPr userDrawn="1"/>
        </p:nvGrpSpPr>
        <p:grpSpPr>
          <a:xfrm>
            <a:off x="6345275" y="4172781"/>
            <a:ext cx="2685652" cy="2638906"/>
            <a:chOff x="6012594" y="331343"/>
            <a:chExt cx="1710047" cy="16805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6EF40FD-D6A8-4444-607A-09857E641D0F}"/>
                </a:ext>
              </a:extLst>
            </p:cNvPr>
            <p:cNvSpPr/>
            <p:nvPr userDrawn="1"/>
          </p:nvSpPr>
          <p:spPr>
            <a:xfrm>
              <a:off x="6012594" y="494713"/>
              <a:ext cx="1517131" cy="1517131"/>
            </a:xfrm>
            <a:prstGeom prst="ellipse">
              <a:avLst/>
            </a:prstGeom>
            <a:gradFill flip="none" rotWithShape="1">
              <a:gsLst>
                <a:gs pos="77000">
                  <a:srgbClr val="AFD1F6">
                    <a:lumMod val="75000"/>
                    <a:lumOff val="25000"/>
                    <a:alpha val="99000"/>
                  </a:srgbClr>
                </a:gs>
                <a:gs pos="0">
                  <a:schemeClr val="accent1">
                    <a:lumMod val="54150"/>
                    <a:lumOff val="45850"/>
                    <a:alpha val="99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>
              <a:outerShdw blurRad="635000" dist="635000" dir="2700000" sx="50000" sy="50000" algn="tl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8775AF3-39D7-F461-DCD9-57DA2BAB11A0}"/>
                </a:ext>
              </a:extLst>
            </p:cNvPr>
            <p:cNvSpPr/>
            <p:nvPr userDrawn="1"/>
          </p:nvSpPr>
          <p:spPr>
            <a:xfrm>
              <a:off x="6205510" y="331343"/>
              <a:ext cx="1517131" cy="151713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635000" dist="635000" dir="2700000" sx="50000" sy="50000" algn="tl" rotWithShape="0">
                <a:prstClr val="black">
                  <a:alpha val="20000"/>
                </a:prstClr>
              </a:outerShdw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</p:spTree>
    <p:extLst>
      <p:ext uri="{BB962C8B-B14F-4D97-AF65-F5344CB8AC3E}">
        <p14:creationId xmlns:p14="http://schemas.microsoft.com/office/powerpoint/2010/main" val="189461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6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-9216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7989" y="7863829"/>
            <a:ext cx="21491198" cy="615554"/>
          </a:xfrm>
        </p:spPr>
        <p:txBody>
          <a:bodyPr>
            <a:spAutoFit/>
          </a:bodyPr>
          <a:lstStyle>
            <a:lvl1pPr marL="0" indent="0" algn="ctr">
              <a:buNone/>
              <a:defRPr sz="4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Subtext for your big idea.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195499-D0AD-EDBC-3980-5A14D219DB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7989" y="6164011"/>
            <a:ext cx="21491198" cy="1329594"/>
          </a:xfrm>
        </p:spPr>
        <p:txBody>
          <a:bodyPr lIns="0" tIns="0" rIns="0" bIns="0" anchor="b">
            <a:spAutoFit/>
          </a:bodyPr>
          <a:lstStyle>
            <a:lvl1pPr algn="ctr">
              <a:defRPr sz="9600"/>
            </a:lvl1pPr>
          </a:lstStyle>
          <a:p>
            <a:r>
              <a:rPr lang="en-US"/>
              <a:t>What is your big idea?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099D25-D698-CC13-E6AE-5E51CA267593}"/>
              </a:ext>
            </a:extLst>
          </p:cNvPr>
          <p:cNvGrpSpPr/>
          <p:nvPr userDrawn="1"/>
        </p:nvGrpSpPr>
        <p:grpSpPr>
          <a:xfrm>
            <a:off x="19742935" y="8633972"/>
            <a:ext cx="3882141" cy="3954180"/>
            <a:chOff x="8504047" y="4194596"/>
            <a:chExt cx="1940818" cy="19770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297246-D2B5-FB81-8927-2168B9B46D23}"/>
                </a:ext>
              </a:extLst>
            </p:cNvPr>
            <p:cNvSpPr/>
            <p:nvPr userDrawn="1"/>
          </p:nvSpPr>
          <p:spPr>
            <a:xfrm>
              <a:off x="8504047" y="4495588"/>
              <a:ext cx="1676098" cy="1676098"/>
            </a:xfrm>
            <a:prstGeom prst="ellipse">
              <a:avLst/>
            </a:prstGeom>
            <a:gradFill flip="none" rotWithShape="1">
              <a:gsLst>
                <a:gs pos="77000">
                  <a:srgbClr val="AFD1F6">
                    <a:lumMod val="75000"/>
                    <a:lumOff val="25000"/>
                    <a:alpha val="99000"/>
                  </a:srgbClr>
                </a:gs>
                <a:gs pos="0">
                  <a:schemeClr val="accent1">
                    <a:lumMod val="54150"/>
                    <a:lumOff val="45850"/>
                    <a:alpha val="99000"/>
                  </a:schemeClr>
                </a:gs>
              </a:gsLst>
              <a:lin ang="6600000" scaled="0"/>
              <a:tileRect/>
            </a:gradFill>
            <a:ln>
              <a:noFill/>
            </a:ln>
            <a:effectLst>
              <a:outerShdw blurRad="635000" dist="635000" dir="2700000" sx="50000" sy="50000" algn="tl" rotWithShape="0">
                <a:prstClr val="black">
                  <a:alpha val="2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D62A3D-E5C2-621C-3D25-6D3B5AC791A6}"/>
                </a:ext>
              </a:extLst>
            </p:cNvPr>
            <p:cNvSpPr/>
            <p:nvPr userDrawn="1"/>
          </p:nvSpPr>
          <p:spPr>
            <a:xfrm>
              <a:off x="8768766" y="4194596"/>
              <a:ext cx="1676099" cy="1676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635000" dist="635000" dir="2700000" sx="50000" sy="50000" algn="tl" rotWithShape="0">
                <a:prstClr val="black">
                  <a:alpha val="20000"/>
                </a:prstClr>
              </a:outerShdw>
              <a:softEdge rad="673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03B77BB3-1F32-6349-4091-7B5EE3BDBFE7}"/>
              </a:ext>
            </a:extLst>
          </p:cNvPr>
          <p:cNvSpPr/>
          <p:nvPr userDrawn="1"/>
        </p:nvSpPr>
        <p:spPr>
          <a:xfrm>
            <a:off x="16344504" y="11050143"/>
            <a:ext cx="5203057" cy="2683370"/>
          </a:xfrm>
          <a:custGeom>
            <a:avLst/>
            <a:gdLst>
              <a:gd name="connsiteX0" fmla="*/ 1300595 w 2601190"/>
              <a:gd name="connsiteY0" fmla="*/ 0 h 1341685"/>
              <a:gd name="connsiteX1" fmla="*/ 2601190 w 2601190"/>
              <a:gd name="connsiteY1" fmla="*/ 1300595 h 1341685"/>
              <a:gd name="connsiteX2" fmla="*/ 2599115 w 2601190"/>
              <a:gd name="connsiteY2" fmla="*/ 1341685 h 1341685"/>
              <a:gd name="connsiteX3" fmla="*/ 2075 w 2601190"/>
              <a:gd name="connsiteY3" fmla="*/ 1341685 h 1341685"/>
              <a:gd name="connsiteX4" fmla="*/ 0 w 2601190"/>
              <a:gd name="connsiteY4" fmla="*/ 1300595 h 1341685"/>
              <a:gd name="connsiteX5" fmla="*/ 1300595 w 2601190"/>
              <a:gd name="connsiteY5" fmla="*/ 0 h 134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1190" h="1341685">
                <a:moveTo>
                  <a:pt x="1300595" y="0"/>
                </a:moveTo>
                <a:cubicBezTo>
                  <a:pt x="2018894" y="0"/>
                  <a:pt x="2601190" y="582296"/>
                  <a:pt x="2601190" y="1300595"/>
                </a:cubicBezTo>
                <a:lnTo>
                  <a:pt x="2599115" y="1341685"/>
                </a:lnTo>
                <a:lnTo>
                  <a:pt x="2075" y="1341685"/>
                </a:lnTo>
                <a:lnTo>
                  <a:pt x="0" y="1300595"/>
                </a:lnTo>
                <a:cubicBezTo>
                  <a:pt x="0" y="582296"/>
                  <a:pt x="582296" y="0"/>
                  <a:pt x="1300595" y="0"/>
                </a:cubicBezTo>
                <a:close/>
              </a:path>
            </a:pathLst>
          </a:custGeom>
          <a:gradFill flip="none" rotWithShape="1">
            <a:gsLst>
              <a:gs pos="67000">
                <a:srgbClr val="AFD1F6">
                  <a:lumMod val="72154"/>
                  <a:lumOff val="27846"/>
                  <a:alpha val="99000"/>
                </a:srgbClr>
              </a:gs>
              <a:gs pos="0">
                <a:schemeClr val="accent1">
                  <a:lumMod val="52588"/>
                  <a:lumOff val="47412"/>
                  <a:alpha val="99000"/>
                </a:schemeClr>
              </a:gs>
            </a:gsLst>
            <a:lin ang="6600000" scaled="0"/>
            <a:tileRect/>
          </a:gradFill>
          <a:ln>
            <a:noFill/>
          </a:ln>
          <a:effectLst>
            <a:outerShdw blurRad="762000" dist="762000" dir="2700000" sx="50000" sy="50000" algn="tl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F34B5A4-7903-D3C0-4D15-E81C7DFF7748}"/>
              </a:ext>
            </a:extLst>
          </p:cNvPr>
          <p:cNvSpPr/>
          <p:nvPr userDrawn="1"/>
        </p:nvSpPr>
        <p:spPr>
          <a:xfrm>
            <a:off x="17278866" y="10005572"/>
            <a:ext cx="5203061" cy="3771900"/>
          </a:xfrm>
          <a:custGeom>
            <a:avLst/>
            <a:gdLst>
              <a:gd name="connsiteX0" fmla="*/ 1300596 w 2601192"/>
              <a:gd name="connsiteY0" fmla="*/ 0 h 1885950"/>
              <a:gd name="connsiteX1" fmla="*/ 2601192 w 2601192"/>
              <a:gd name="connsiteY1" fmla="*/ 1300596 h 1885950"/>
              <a:gd name="connsiteX2" fmla="*/ 2498985 w 2601192"/>
              <a:gd name="connsiteY2" fmla="*/ 1806847 h 1885950"/>
              <a:gd name="connsiteX3" fmla="*/ 2460879 w 2601192"/>
              <a:gd name="connsiteY3" fmla="*/ 1885950 h 1885950"/>
              <a:gd name="connsiteX4" fmla="*/ 140314 w 2601192"/>
              <a:gd name="connsiteY4" fmla="*/ 1885950 h 1885950"/>
              <a:gd name="connsiteX5" fmla="*/ 102207 w 2601192"/>
              <a:gd name="connsiteY5" fmla="*/ 1806847 h 1885950"/>
              <a:gd name="connsiteX6" fmla="*/ 0 w 2601192"/>
              <a:gd name="connsiteY6" fmla="*/ 1300596 h 1885950"/>
              <a:gd name="connsiteX7" fmla="*/ 1300596 w 2601192"/>
              <a:gd name="connsiteY7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1192" h="1885950">
                <a:moveTo>
                  <a:pt x="1300596" y="0"/>
                </a:moveTo>
                <a:cubicBezTo>
                  <a:pt x="2018895" y="0"/>
                  <a:pt x="2601192" y="582297"/>
                  <a:pt x="2601192" y="1300596"/>
                </a:cubicBezTo>
                <a:cubicBezTo>
                  <a:pt x="2601192" y="1480171"/>
                  <a:pt x="2564798" y="1651246"/>
                  <a:pt x="2498985" y="1806847"/>
                </a:cubicBezTo>
                <a:lnTo>
                  <a:pt x="2460879" y="1885950"/>
                </a:lnTo>
                <a:lnTo>
                  <a:pt x="140314" y="1885950"/>
                </a:lnTo>
                <a:lnTo>
                  <a:pt x="102207" y="1806847"/>
                </a:lnTo>
                <a:cubicBezTo>
                  <a:pt x="36394" y="1651246"/>
                  <a:pt x="0" y="1480171"/>
                  <a:pt x="0" y="1300596"/>
                </a:cubicBezTo>
                <a:cubicBezTo>
                  <a:pt x="0" y="582297"/>
                  <a:pt x="582297" y="0"/>
                  <a:pt x="13005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762000" dist="762000" dir="2700000" sx="50000" sy="50000" algn="tl" rotWithShape="0">
              <a:prstClr val="black">
                <a:alpha val="20000"/>
              </a:prstClr>
            </a:outerShdw>
            <a:softEdge rad="1045921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17804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E149A7E-0310-38E2-4292-AE64244D8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0176" y="4000500"/>
            <a:ext cx="1714723" cy="1600200"/>
          </a:xfrm>
          <a:blipFill dpi="0" rotWithShape="1">
            <a:blip r:embed="rId2"/>
            <a:srcRect/>
            <a:tile tx="0" ty="609600" sx="100000" sy="100000" flip="none" algn="ctr"/>
          </a:blipFill>
        </p:spPr>
        <p:txBody>
          <a:bodyPr>
            <a:normAutofit/>
          </a:bodyPr>
          <a:lstStyle>
            <a:lvl1pPr marL="0" indent="0">
              <a:buNone/>
              <a:defRPr sz="200"/>
            </a:lvl1pPr>
          </a:lstStyle>
          <a:p>
            <a:pPr lvl="0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8647E8-BBFB-0F07-D7DB-A65E141CDD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4790" y="1028700"/>
            <a:ext cx="13489156" cy="11658600"/>
          </a:xfrm>
        </p:spPr>
        <p:txBody>
          <a:bodyPr anchor="ctr">
            <a:normAutofit/>
          </a:bodyPr>
          <a:lstStyle>
            <a:lvl1pPr marL="0" indent="0">
              <a:buNone/>
              <a:defRPr sz="40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</a:t>
            </a:r>
            <a:r>
              <a:rPr lang="en-US" err="1"/>
              <a:t>Nullam</a:t>
            </a:r>
            <a:r>
              <a:rPr lang="en-US"/>
              <a:t> id dolor id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id </a:t>
            </a:r>
            <a:r>
              <a:rPr lang="en-US" err="1"/>
              <a:t>elit</a:t>
            </a:r>
            <a:r>
              <a:rPr lang="en-US"/>
              <a:t>. Integer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a ante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. Donec sed </a:t>
            </a:r>
            <a:r>
              <a:rPr lang="en-US" err="1"/>
              <a:t>odio</a:t>
            </a:r>
            <a:r>
              <a:rPr lang="en-US"/>
              <a:t> dui.</a:t>
            </a:r>
          </a:p>
        </p:txBody>
      </p:sp>
    </p:spTree>
    <p:extLst>
      <p:ext uri="{BB962C8B-B14F-4D97-AF65-F5344CB8AC3E}">
        <p14:creationId xmlns:p14="http://schemas.microsoft.com/office/powerpoint/2010/main" val="3889314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8A8D9-3DA3-3A8F-82D7-469D61A212E0}"/>
              </a:ext>
            </a:extLst>
          </p:cNvPr>
          <p:cNvSpPr txBox="1"/>
          <p:nvPr userDrawn="1"/>
        </p:nvSpPr>
        <p:spPr>
          <a:xfrm>
            <a:off x="1219359" y="-1142998"/>
            <a:ext cx="8778044" cy="1831270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000" b="1" i="0" u="none" strike="noStrike" kern="0" cap="none" spc="0" normalizeH="0" baseline="0" noProof="0">
                <a:ln>
                  <a:noFill/>
                </a:ln>
                <a:gradFill>
                  <a:gsLst>
                    <a:gs pos="69000">
                      <a:srgbClr val="E9F5F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93383" y="3879725"/>
            <a:ext cx="9602454" cy="984886"/>
          </a:xfrm>
        </p:spPr>
        <p:txBody>
          <a:bodyPr anchor="b">
            <a:sp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393383" y="5287876"/>
            <a:ext cx="9602450" cy="7170824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28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2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246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61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186643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10000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61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93383" y="3879725"/>
            <a:ext cx="9602454" cy="984886"/>
          </a:xfrm>
        </p:spPr>
        <p:txBody>
          <a:bodyPr anchor="b">
            <a:sp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393383" y="5287876"/>
            <a:ext cx="9602450" cy="7170824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28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2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BF563-5214-6460-A8F5-B8D7CC997646}"/>
              </a:ext>
            </a:extLst>
          </p:cNvPr>
          <p:cNvSpPr txBox="1"/>
          <p:nvPr userDrawn="1"/>
        </p:nvSpPr>
        <p:spPr>
          <a:xfrm>
            <a:off x="1219359" y="-1142998"/>
            <a:ext cx="8778044" cy="1831270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000" b="1" i="0" u="none" strike="noStrike" kern="0" cap="none" spc="0" normalizeH="0" baseline="0" noProof="0">
                <a:ln>
                  <a:noFill/>
                </a:ln>
                <a:gradFill>
                  <a:gsLst>
                    <a:gs pos="69000">
                      <a:srgbClr val="E9F5F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6862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61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93383" y="3879725"/>
            <a:ext cx="9602454" cy="984886"/>
          </a:xfrm>
        </p:spPr>
        <p:txBody>
          <a:bodyPr anchor="b">
            <a:sp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393383" y="5287876"/>
            <a:ext cx="9602450" cy="7170824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28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2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FD385-DEEA-ED58-37F8-753B3F8E733B}"/>
              </a:ext>
            </a:extLst>
          </p:cNvPr>
          <p:cNvSpPr txBox="1"/>
          <p:nvPr userDrawn="1"/>
        </p:nvSpPr>
        <p:spPr>
          <a:xfrm>
            <a:off x="1219359" y="-1142998"/>
            <a:ext cx="8778044" cy="1831270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000" b="1" i="0" u="none" strike="noStrike" kern="0" cap="none" spc="0" normalizeH="0" baseline="0" noProof="0">
                <a:ln>
                  <a:noFill/>
                </a:ln>
                <a:gradFill>
                  <a:gsLst>
                    <a:gs pos="69000">
                      <a:srgbClr val="E9F5F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79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61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93383" y="3879725"/>
            <a:ext cx="9602454" cy="984886"/>
          </a:xfrm>
        </p:spPr>
        <p:txBody>
          <a:bodyPr anchor="b">
            <a:sp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393383" y="5287876"/>
            <a:ext cx="9602450" cy="7170824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28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2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BD3DD-37F4-A34D-A04C-B4BC07553F42}"/>
              </a:ext>
            </a:extLst>
          </p:cNvPr>
          <p:cNvSpPr txBox="1"/>
          <p:nvPr userDrawn="1"/>
        </p:nvSpPr>
        <p:spPr>
          <a:xfrm>
            <a:off x="1219359" y="-1142998"/>
            <a:ext cx="8778044" cy="1831270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000" b="1" i="0" u="none" strike="noStrike" kern="0" cap="none" spc="0" normalizeH="0" baseline="0" noProof="0">
                <a:ln>
                  <a:noFill/>
                </a:ln>
                <a:gradFill>
                  <a:gsLst>
                    <a:gs pos="69000">
                      <a:srgbClr val="E9F5F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2477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61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bg>
      <p:bgPr>
        <a:gradFill>
          <a:gsLst>
            <a:gs pos="0">
              <a:srgbClr val="954AD3"/>
            </a:gs>
            <a:gs pos="99000">
              <a:srgbClr val="2D92C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6BE8EC-DDBA-C3BD-26DC-C7992A6E9FC5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61000">
                <a:schemeClr val="tx1">
                  <a:lumMod val="0"/>
                  <a:lumOff val="100000"/>
                  <a:alpha val="0"/>
                </a:schemeClr>
              </a:gs>
              <a:gs pos="98000">
                <a:schemeClr val="tx1">
                  <a:alpha val="36817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393383" y="3879725"/>
            <a:ext cx="9602454" cy="984886"/>
          </a:xfrm>
        </p:spPr>
        <p:txBody>
          <a:bodyPr anchor="b">
            <a:sp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393383" y="5287876"/>
            <a:ext cx="9602450" cy="7170824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28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2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2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E3BAC0-D48D-95C3-7E47-615067406ABF}"/>
              </a:ext>
            </a:extLst>
          </p:cNvPr>
          <p:cNvSpPr txBox="1"/>
          <p:nvPr userDrawn="1"/>
        </p:nvSpPr>
        <p:spPr>
          <a:xfrm>
            <a:off x="1219359" y="-1142998"/>
            <a:ext cx="8778044" cy="1831270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000" b="1" i="0" u="none" strike="noStrike" kern="0" cap="none" spc="0" normalizeH="0" baseline="0" noProof="0">
                <a:ln>
                  <a:noFill/>
                </a:ln>
                <a:gradFill>
                  <a:gsLst>
                    <a:gs pos="69000">
                      <a:srgbClr val="E9F5FD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2569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61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7989" y="2725744"/>
            <a:ext cx="21033938" cy="886396"/>
          </a:xfrm>
        </p:spPr>
        <p:txBody>
          <a:bodyPr wrap="square"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8EC71C-D4A1-1E6C-CF0D-B6FC362ABF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47989" y="4000500"/>
            <a:ext cx="21033938" cy="8343900"/>
          </a:xfrm>
        </p:spPr>
        <p:txBody>
          <a:bodyPr lIns="0" tIns="0" r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3078C0-2270-0525-5AF4-41E6139CA4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9" y="1046203"/>
            <a:ext cx="2103393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AF16819-2921-255D-9D8C-2351717A7E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F8F8417-796E-7B12-425B-979865EC99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51AE55D-1F6E-119D-8C74-D84C645F1F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68">
          <p15:clr>
            <a:srgbClr val="9FCC3B"/>
          </p15:clr>
        </p15:guide>
        <p15:guide id="2" orient="horz" pos="1080">
          <p15:clr>
            <a:srgbClr val="9FCC3B"/>
          </p15:clr>
        </p15:guide>
        <p15:guide id="3" orient="horz" pos="1260">
          <p15:clr>
            <a:srgbClr val="5ACBF0"/>
          </p15:clr>
        </p15:guide>
        <p15:guide id="4" orient="horz" pos="3888">
          <p15:clr>
            <a:srgbClr val="5ACBF0"/>
          </p15:clr>
        </p15:guide>
        <p15:guide id="5" pos="708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C042C5-C03D-7319-FB15-757960565E2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47989" y="1028700"/>
            <a:ext cx="21262568" cy="11315700"/>
          </a:xfrm>
          <a:effectLst>
            <a:outerShdw blurRad="381000" dist="127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r">
              <a:buNone/>
              <a:defRPr sz="3200"/>
            </a:lvl1pPr>
          </a:lstStyle>
          <a:p>
            <a:r>
              <a:rPr lang="en-US"/>
              <a:t>Click on the picture icon to add</a:t>
            </a:r>
            <a:br>
              <a:rPr lang="en-US"/>
            </a:br>
            <a:r>
              <a:rPr lang="en-US"/>
              <a:t>a full screen image to this slide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AF16819-2921-255D-9D8C-2351717A7E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F8F8417-796E-7B12-425B-979865EC99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51AE55D-1F6E-119D-8C74-D84C645F1F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 Placeholder 75">
            <a:extLst>
              <a:ext uri="{FF2B5EF4-FFF2-40B4-BE49-F238E27FC236}">
                <a16:creationId xmlns:a16="http://schemas.microsoft.com/office/drawing/2014/main" id="{89F48259-349C-0F5E-935C-131772CA6DE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619971" y="2682808"/>
            <a:ext cx="4915540" cy="8175692"/>
          </a:xfrm>
          <a:custGeom>
            <a:avLst/>
            <a:gdLst>
              <a:gd name="connsiteX0" fmla="*/ 97389 w 2457450"/>
              <a:gd name="connsiteY0" fmla="*/ 0 h 4087846"/>
              <a:gd name="connsiteX1" fmla="*/ 2360061 w 2457450"/>
              <a:gd name="connsiteY1" fmla="*/ 0 h 4087846"/>
              <a:gd name="connsiteX2" fmla="*/ 2457450 w 2457450"/>
              <a:gd name="connsiteY2" fmla="*/ 97389 h 4087846"/>
              <a:gd name="connsiteX3" fmla="*/ 2457450 w 2457450"/>
              <a:gd name="connsiteY3" fmla="*/ 3990457 h 4087846"/>
              <a:gd name="connsiteX4" fmla="*/ 2360061 w 2457450"/>
              <a:gd name="connsiteY4" fmla="*/ 4087846 h 4087846"/>
              <a:gd name="connsiteX5" fmla="*/ 97389 w 2457450"/>
              <a:gd name="connsiteY5" fmla="*/ 4087846 h 4087846"/>
              <a:gd name="connsiteX6" fmla="*/ 0 w 2457450"/>
              <a:gd name="connsiteY6" fmla="*/ 3990457 h 4087846"/>
              <a:gd name="connsiteX7" fmla="*/ 0 w 2457450"/>
              <a:gd name="connsiteY7" fmla="*/ 97389 h 4087846"/>
              <a:gd name="connsiteX8" fmla="*/ 97389 w 245745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4087846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990457"/>
                </a:lnTo>
                <a:cubicBezTo>
                  <a:pt x="2457450" y="4044243"/>
                  <a:pt x="2413847" y="4087846"/>
                  <a:pt x="2360061" y="4087846"/>
                </a:cubicBezTo>
                <a:lnTo>
                  <a:pt x="97389" y="4087846"/>
                </a:lnTo>
                <a:cubicBezTo>
                  <a:pt x="43603" y="4087846"/>
                  <a:pt x="0" y="4044243"/>
                  <a:pt x="0" y="3990457"/>
                </a:cubicBez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tl" rotWithShape="0">
              <a:prstClr val="black">
                <a:alpha val="25000"/>
              </a:prstClr>
            </a:outerShdw>
          </a:effectLst>
        </p:spPr>
        <p:txBody>
          <a:bodyPr wrap="square" lIns="274320" tIns="987552" rIns="27432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section details.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A85C8AE-F728-C678-CDB2-DF36511C3D1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619971" y="2682809"/>
            <a:ext cx="4915540" cy="1538262"/>
          </a:xfrm>
          <a:custGeom>
            <a:avLst/>
            <a:gdLst>
              <a:gd name="connsiteX0" fmla="*/ 97389 w 2457450"/>
              <a:gd name="connsiteY0" fmla="*/ 0 h 769131"/>
              <a:gd name="connsiteX1" fmla="*/ 2360061 w 2457450"/>
              <a:gd name="connsiteY1" fmla="*/ 0 h 769131"/>
              <a:gd name="connsiteX2" fmla="*/ 2457450 w 2457450"/>
              <a:gd name="connsiteY2" fmla="*/ 97389 h 769131"/>
              <a:gd name="connsiteX3" fmla="*/ 2457450 w 2457450"/>
              <a:gd name="connsiteY3" fmla="*/ 338152 h 769131"/>
              <a:gd name="connsiteX4" fmla="*/ 2457450 w 2457450"/>
              <a:gd name="connsiteY4" fmla="*/ 769131 h 769131"/>
              <a:gd name="connsiteX5" fmla="*/ 0 w 2457450"/>
              <a:gd name="connsiteY5" fmla="*/ 769131 h 769131"/>
              <a:gd name="connsiteX6" fmla="*/ 0 w 2457450"/>
              <a:gd name="connsiteY6" fmla="*/ 348217 h 769131"/>
              <a:gd name="connsiteX7" fmla="*/ 0 w 2457450"/>
              <a:gd name="connsiteY7" fmla="*/ 97389 h 769131"/>
              <a:gd name="connsiteX8" fmla="*/ 97389 w 2457450"/>
              <a:gd name="connsiteY8" fmla="*/ 0 h 76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769131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38152"/>
                </a:lnTo>
                <a:lnTo>
                  <a:pt x="2457450" y="769131"/>
                </a:lnTo>
                <a:lnTo>
                  <a:pt x="0" y="769131"/>
                </a:lnTo>
                <a:lnTo>
                  <a:pt x="0" y="348217"/>
                </a:ln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gradFill>
            <a:gsLst>
              <a:gs pos="100000">
                <a:srgbClr val="B293E5"/>
              </a:gs>
              <a:gs pos="0">
                <a:srgbClr val="BA8CE4"/>
              </a:gs>
            </a:gsLst>
            <a:lin ang="4200000" scaled="0"/>
          </a:gradFill>
        </p:spPr>
        <p:txBody>
          <a:bodyPr wrap="square" lIns="274320" tIns="201168" rIns="27432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The active headline for this card.</a:t>
            </a:r>
          </a:p>
        </p:txBody>
      </p:sp>
      <p:sp>
        <p:nvSpPr>
          <p:cNvPr id="9" name="Text Placeholder 77">
            <a:extLst>
              <a:ext uri="{FF2B5EF4-FFF2-40B4-BE49-F238E27FC236}">
                <a16:creationId xmlns:a16="http://schemas.microsoft.com/office/drawing/2014/main" id="{D550808A-A286-3572-4F8C-A3B04E28831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619971" y="9478588"/>
            <a:ext cx="4915540" cy="1379912"/>
          </a:xfrm>
          <a:custGeom>
            <a:avLst/>
            <a:gdLst>
              <a:gd name="connsiteX0" fmla="*/ 0 w 2457450"/>
              <a:gd name="connsiteY0" fmla="*/ 0 h 685800"/>
              <a:gd name="connsiteX1" fmla="*/ 2457450 w 2457450"/>
              <a:gd name="connsiteY1" fmla="*/ 0 h 685800"/>
              <a:gd name="connsiteX2" fmla="*/ 2457450 w 2457450"/>
              <a:gd name="connsiteY2" fmla="*/ 410481 h 685800"/>
              <a:gd name="connsiteX3" fmla="*/ 2457450 w 2457450"/>
              <a:gd name="connsiteY3" fmla="*/ 589629 h 685800"/>
              <a:gd name="connsiteX4" fmla="*/ 2397969 w 2457450"/>
              <a:gd name="connsiteY4" fmla="*/ 679365 h 685800"/>
              <a:gd name="connsiteX5" fmla="*/ 2366094 w 2457450"/>
              <a:gd name="connsiteY5" fmla="*/ 685800 h 685800"/>
              <a:gd name="connsiteX6" fmla="*/ 91356 w 2457450"/>
              <a:gd name="connsiteY6" fmla="*/ 685800 h 685800"/>
              <a:gd name="connsiteX7" fmla="*/ 59481 w 2457450"/>
              <a:gd name="connsiteY7" fmla="*/ 679365 h 685800"/>
              <a:gd name="connsiteX8" fmla="*/ 0 w 2457450"/>
              <a:gd name="connsiteY8" fmla="*/ 589629 h 685800"/>
              <a:gd name="connsiteX9" fmla="*/ 0 w 2457450"/>
              <a:gd name="connsiteY9" fmla="*/ 39280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7450" h="685800">
                <a:moveTo>
                  <a:pt x="0" y="0"/>
                </a:moveTo>
                <a:lnTo>
                  <a:pt x="2457450" y="0"/>
                </a:lnTo>
                <a:lnTo>
                  <a:pt x="2457450" y="410481"/>
                </a:lnTo>
                <a:lnTo>
                  <a:pt x="2457450" y="589629"/>
                </a:lnTo>
                <a:cubicBezTo>
                  <a:pt x="2457450" y="629969"/>
                  <a:pt x="2432923" y="664580"/>
                  <a:pt x="2397969" y="679365"/>
                </a:cubicBezTo>
                <a:lnTo>
                  <a:pt x="2366094" y="685800"/>
                </a:lnTo>
                <a:lnTo>
                  <a:pt x="91356" y="685800"/>
                </a:lnTo>
                <a:lnTo>
                  <a:pt x="59481" y="679365"/>
                </a:lnTo>
                <a:cubicBezTo>
                  <a:pt x="24527" y="664580"/>
                  <a:pt x="0" y="629969"/>
                  <a:pt x="0" y="589629"/>
                </a:cubicBezTo>
                <a:lnTo>
                  <a:pt x="0" y="39280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228600" rIns="274320" bIns="228600" anchor="b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sem.</a:t>
            </a:r>
          </a:p>
        </p:txBody>
      </p:sp>
      <p:sp>
        <p:nvSpPr>
          <p:cNvPr id="10" name="Picture Placeholder 62">
            <a:extLst>
              <a:ext uri="{FF2B5EF4-FFF2-40B4-BE49-F238E27FC236}">
                <a16:creationId xmlns:a16="http://schemas.microsoft.com/office/drawing/2014/main" id="{65202BDA-2322-ACE3-E9A8-1F533BC684EB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619971" y="4220788"/>
            <a:ext cx="4915540" cy="5257800"/>
          </a:xfrm>
          <a:solidFill>
            <a:schemeClr val="bg1"/>
          </a:solidFill>
        </p:spPr>
        <p:txBody>
          <a:bodyPr lIns="274320" tIns="274320" rIns="274320" bIns="274320" anchor="t">
            <a:normAutofit/>
          </a:bodyPr>
          <a:lstStyle>
            <a:lvl1pPr marL="0" indent="0" algn="l">
              <a:buNone/>
              <a:defRPr sz="2400"/>
            </a:lvl1pPr>
          </a:lstStyle>
          <a:p>
            <a:r>
              <a:rPr lang="en-US"/>
              <a:t>Click on the picture icon to add a full bleed image to this card or delete this placeholder to add other types of content.</a:t>
            </a:r>
          </a:p>
        </p:txBody>
      </p:sp>
    </p:spTree>
    <p:extLst>
      <p:ext uri="{BB962C8B-B14F-4D97-AF65-F5344CB8AC3E}">
        <p14:creationId xmlns:p14="http://schemas.microsoft.com/office/powerpoint/2010/main" val="5934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76">
          <p15:clr>
            <a:srgbClr val="5ACBF0"/>
          </p15:clr>
        </p15:guide>
        <p15:guide id="2" orient="horz" pos="1188">
          <p15:clr>
            <a:srgbClr val="9FCC3B"/>
          </p15:clr>
        </p15:guide>
        <p15:guide id="3" orient="horz" pos="1476">
          <p15:clr>
            <a:srgbClr val="5ACBF0"/>
          </p15:clr>
        </p15:guide>
        <p15:guide id="4" orient="horz" pos="3888">
          <p15:clr>
            <a:srgbClr val="5ACBF0"/>
          </p15:clr>
        </p15:guide>
        <p15:guide id="5" pos="7152">
          <p15:clr>
            <a:srgbClr val="5ACBF0"/>
          </p15:clr>
        </p15:guide>
        <p15:guide id="6" pos="1140">
          <p15:clr>
            <a:srgbClr val="FBAE40"/>
          </p15:clr>
        </p15:guide>
        <p15:guide id="7" pos="2688">
          <p15:clr>
            <a:srgbClr val="FBAE40"/>
          </p15:clr>
        </p15:guide>
        <p15:guide id="8" orient="horz" pos="2988">
          <p15:clr>
            <a:srgbClr val="FBAE40"/>
          </p15:clr>
        </p15:guide>
        <p15:guide id="9" orient="horz" pos="3420">
          <p15:clr>
            <a:srgbClr val="FBAE40"/>
          </p15:clr>
        </p15:guide>
        <p15:guide id="10" orient="horz" pos="1332">
          <p15:clr>
            <a:srgbClr val="FBAE40"/>
          </p15:clr>
        </p15:guide>
        <p15:guide id="11" pos="1320">
          <p15:clr>
            <a:srgbClr val="5ACBF0"/>
          </p15:clr>
        </p15:guide>
        <p15:guide id="12" pos="2508">
          <p15:clr>
            <a:srgbClr val="5ACBF0"/>
          </p15:clr>
        </p15:guide>
        <p15:guide id="13" orient="horz" pos="3096">
          <p15:clr>
            <a:srgbClr val="5ACBF0"/>
          </p15:clr>
        </p15:guide>
        <p15:guide id="14" orient="horz" pos="84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C042C5-C03D-7319-FB15-757960565E2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47989" y="1028700"/>
            <a:ext cx="21262568" cy="11315700"/>
          </a:xfrm>
          <a:effectLst>
            <a:outerShdw blurRad="381000" dist="127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r">
              <a:buNone/>
              <a:defRPr sz="3200"/>
            </a:lvl1pPr>
          </a:lstStyle>
          <a:p>
            <a:r>
              <a:rPr lang="en-US"/>
              <a:t>Click on the picture icon to add</a:t>
            </a:r>
            <a:br>
              <a:rPr lang="en-US"/>
            </a:br>
            <a:r>
              <a:rPr lang="en-US"/>
              <a:t>a full screen image to this slide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AF16819-2921-255D-9D8C-2351717A7E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F8F8417-796E-7B12-425B-979865EC99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51AE55D-1F6E-119D-8C74-D84C645F1F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073279-DEEC-1199-A7D7-4F2201C5A4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2312" y="5372101"/>
            <a:ext cx="12574381" cy="2659190"/>
          </a:xfrm>
        </p:spPr>
        <p:txBody>
          <a:bodyPr wrap="square" lIns="0" tIns="0" rIns="0" bIns="0" anchor="b">
            <a:spAutoFit/>
          </a:bodyPr>
          <a:lstStyle>
            <a:lvl1pPr algn="l">
              <a:lnSpc>
                <a:spcPct val="80000"/>
              </a:lnSpc>
              <a:defRPr sz="10800"/>
            </a:lvl1pPr>
          </a:lstStyle>
          <a:p>
            <a:r>
              <a:rPr lang="en-US"/>
              <a:t>What’s your deck’s BIG idea?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0F2B796-1A13-3DA4-6B55-7378DB3725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15965" y="8185773"/>
            <a:ext cx="12621181" cy="553998"/>
          </a:xfrm>
        </p:spPr>
        <p:txBody>
          <a:bodyPr lIns="0" tIns="0" rIns="0" bIns="0">
            <a:spAutoFit/>
          </a:bodyPr>
          <a:lstStyle>
            <a:lvl1pPr marL="0" indent="0" algn="l">
              <a:buNone/>
              <a:defRPr sz="3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pPr lvl="0"/>
            <a:r>
              <a:rPr lang="en-US"/>
              <a:t>Subtext for your big idea.</a:t>
            </a:r>
          </a:p>
        </p:txBody>
      </p:sp>
    </p:spTree>
    <p:extLst>
      <p:ext uri="{BB962C8B-B14F-4D97-AF65-F5344CB8AC3E}">
        <p14:creationId xmlns:p14="http://schemas.microsoft.com/office/powerpoint/2010/main" val="282387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3888">
          <p15:clr>
            <a:srgbClr val="5ACBF0"/>
          </p15:clr>
        </p15:guide>
        <p15:guide id="5" pos="7152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8469" y="4000500"/>
            <a:ext cx="10069019" cy="8343900"/>
          </a:xfrm>
        </p:spPr>
        <p:txBody>
          <a:bodyPr lIns="0" tIns="0" rIns="0" bIns="0">
            <a:normAutofit/>
          </a:bodyPr>
          <a:lstStyle>
            <a:lvl1pPr algn="just">
              <a:lnSpc>
                <a:spcPct val="100000"/>
              </a:lnSpc>
              <a:defRPr sz="3200"/>
            </a:lvl1pPr>
            <a:lvl2pPr algn="just">
              <a:lnSpc>
                <a:spcPct val="100000"/>
              </a:lnSpc>
              <a:defRPr sz="2800"/>
            </a:lvl2pPr>
            <a:lvl3pPr algn="just">
              <a:lnSpc>
                <a:spcPct val="100000"/>
              </a:lnSpc>
              <a:defRPr sz="2400"/>
            </a:lvl3pPr>
            <a:lvl4pPr algn="just">
              <a:lnSpc>
                <a:spcPct val="100000"/>
              </a:lnSpc>
              <a:defRPr sz="2200"/>
            </a:lvl4pPr>
            <a:lvl5pPr algn="just">
              <a:lnSpc>
                <a:spcPct val="10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22217" y="4000500"/>
            <a:ext cx="10059710" cy="8343900"/>
          </a:xfrm>
        </p:spPr>
        <p:txBody>
          <a:bodyPr lIns="0" tIns="0" rIns="0" bIns="0">
            <a:normAutofit/>
          </a:bodyPr>
          <a:lstStyle>
            <a:lvl1pPr algn="just">
              <a:lnSpc>
                <a:spcPct val="100000"/>
              </a:lnSpc>
              <a:defRPr sz="3200"/>
            </a:lvl1pPr>
            <a:lvl2pPr algn="just">
              <a:lnSpc>
                <a:spcPct val="100000"/>
              </a:lnSpc>
              <a:defRPr sz="2800"/>
            </a:lvl2pPr>
            <a:lvl3pPr algn="just">
              <a:lnSpc>
                <a:spcPct val="100000"/>
              </a:lnSpc>
              <a:defRPr sz="2400"/>
            </a:lvl3pPr>
            <a:lvl4pPr algn="just">
              <a:lnSpc>
                <a:spcPct val="100000"/>
              </a:lnSpc>
              <a:defRPr sz="2200"/>
            </a:lvl4pPr>
            <a:lvl5pPr algn="just">
              <a:lnSpc>
                <a:spcPct val="10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E75C38B-8E54-E117-9117-7872CD0AC9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9" y="1046203"/>
            <a:ext cx="2103393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1681E0-12FD-AC70-8FF7-1C501AC0D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7989" y="2721174"/>
            <a:ext cx="21033938" cy="886396"/>
          </a:xfrm>
        </p:spPr>
        <p:txBody>
          <a:bodyPr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F1B6B9A8-FA12-9F01-B049-08D7898C8C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B315955-CA93-774A-ED2C-A3D1EB5A2B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C8595A1-EC1A-9B62-04DC-4D0078D988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65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624">
          <p15:clr>
            <a:srgbClr val="5ACBF0"/>
          </p15:clr>
        </p15:guide>
        <p15:guide id="6" pos="3912">
          <p15:clr>
            <a:srgbClr val="5ACBF0"/>
          </p15:clr>
        </p15:guide>
        <p15:guide id="7" orient="horz" pos="468">
          <p15:clr>
            <a:srgbClr val="9FCC3B"/>
          </p15:clr>
        </p15:guide>
        <p15:guide id="8" orient="horz" pos="1080">
          <p15:clr>
            <a:srgbClr val="9FCC3B"/>
          </p15:clr>
        </p15:guide>
        <p15:guide id="9" pos="7080">
          <p15:clr>
            <a:srgbClr val="5ACBF0"/>
          </p15:clr>
        </p15:guide>
        <p15:guide id="10" orient="horz" pos="3888">
          <p15:clr>
            <a:srgbClr val="5ACBF0"/>
          </p15:clr>
        </p15:guide>
        <p15:guide id="11" orient="horz" pos="1260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ACB144BD-B311-397F-5257-D7D79B2FF9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1E95153C-9A7D-A36C-A8F7-C42DFF755F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D9E3049-EBC8-E121-6C9F-10FD7CF3B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5F29F9-F3BC-9CA5-E234-C8A45FAAF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7989" y="2725744"/>
            <a:ext cx="21033938" cy="886396"/>
          </a:xfrm>
        </p:spPr>
        <p:txBody>
          <a:bodyPr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94F11F1-91FB-4498-1650-050D57F725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8" y="1046203"/>
            <a:ext cx="21033936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DC8933F-2ED5-F093-4DBD-EE128831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3866" y="4527945"/>
            <a:ext cx="10043832" cy="615554"/>
          </a:xfrm>
        </p:spPr>
        <p:txBody>
          <a:bodyPr anchor="b">
            <a:spAutoFit/>
          </a:bodyPr>
          <a:lstStyle>
            <a:lvl1pPr marL="0" indent="0">
              <a:buNone/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183D49-0B79-9D2F-E1C0-FAC3AE55F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987" y="5257800"/>
            <a:ext cx="10059712" cy="70866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3200"/>
            </a:lvl1pPr>
            <a:lvl2pPr algn="just">
              <a:lnSpc>
                <a:spcPct val="100000"/>
              </a:lnSpc>
              <a:defRPr sz="2800"/>
            </a:lvl2pPr>
            <a:lvl3pPr algn="just">
              <a:lnSpc>
                <a:spcPct val="100000"/>
              </a:lnSpc>
              <a:defRPr sz="2400"/>
            </a:lvl3pPr>
            <a:lvl4pPr algn="just">
              <a:lnSpc>
                <a:spcPct val="100000"/>
              </a:lnSpc>
              <a:defRPr sz="2200"/>
            </a:lvl4pPr>
            <a:lvl5pPr algn="just">
              <a:lnSpc>
                <a:spcPct val="10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F8981CC-D75B-97B1-238C-24F75D65E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422216" y="4527945"/>
            <a:ext cx="10059712" cy="615554"/>
          </a:xfrm>
        </p:spPr>
        <p:txBody>
          <a:bodyPr anchor="b">
            <a:spAutoFit/>
          </a:bodyPr>
          <a:lstStyle>
            <a:lvl1pPr marL="0" indent="0">
              <a:buNone/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305A6076-8ECA-B2DD-0C98-81433662E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422216" y="5257800"/>
            <a:ext cx="10059712" cy="70866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3200"/>
            </a:lvl1pPr>
            <a:lvl2pPr algn="just">
              <a:lnSpc>
                <a:spcPct val="100000"/>
              </a:lnSpc>
              <a:defRPr sz="2800"/>
            </a:lvl2pPr>
            <a:lvl3pPr algn="just">
              <a:lnSpc>
                <a:spcPct val="100000"/>
              </a:lnSpc>
              <a:defRPr sz="2400"/>
            </a:lvl3pPr>
            <a:lvl4pPr algn="just">
              <a:lnSpc>
                <a:spcPct val="100000"/>
              </a:lnSpc>
              <a:defRPr sz="2200"/>
            </a:lvl4pPr>
            <a:lvl5pPr algn="just">
              <a:lnSpc>
                <a:spcPct val="10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9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2">
          <p15:clr>
            <a:srgbClr val="5ACBF0"/>
          </p15:clr>
        </p15:guide>
        <p15:guide id="2" pos="3624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1656">
          <p15:clr>
            <a:srgbClr val="5ACBF0"/>
          </p15:clr>
        </p15:guide>
        <p15:guide id="6" orient="horz" pos="1584">
          <p15:clr>
            <a:srgbClr val="9FCC3B"/>
          </p15:clr>
        </p15:guide>
        <p15:guide id="7" orient="horz" pos="3888">
          <p15:clr>
            <a:srgbClr val="5ACBF0"/>
          </p15:clr>
        </p15:guide>
        <p15:guide id="8" pos="708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E75C38B-8E54-E117-9117-7872CD0AC9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9" y="1046203"/>
            <a:ext cx="2103393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1681E0-12FD-AC70-8FF7-1C501AC0D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7989" y="2721174"/>
            <a:ext cx="21033938" cy="886396"/>
          </a:xfrm>
        </p:spPr>
        <p:txBody>
          <a:bodyPr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F1B6B9A8-FA12-9F01-B049-08D7898C8C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B315955-CA93-774A-ED2C-A3D1EB5A2B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C8595A1-EC1A-9B62-04DC-4D0078D988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749DC33A-CC98-8AF6-1B94-CD9B0C2184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732" y="4114801"/>
            <a:ext cx="4343966" cy="886397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.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B2FD01F5-8374-7E81-EC59-8FAC30A332E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3731" y="5257800"/>
            <a:ext cx="4343968" cy="7086600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6" name="Picture Placeholder 20">
            <a:extLst>
              <a:ext uri="{FF2B5EF4-FFF2-40B4-BE49-F238E27FC236}">
                <a16:creationId xmlns:a16="http://schemas.microsoft.com/office/drawing/2014/main" id="{04AA1C4F-9500-BA96-93C9-FE0F1217747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47984" y="4114800"/>
            <a:ext cx="5258489" cy="8229600"/>
          </a:xfrm>
          <a:effectLst>
            <a:outerShdw blurRad="254000" dist="127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B3265FC9-214E-D501-61ED-DC948EE6A7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2422217" y="4114800"/>
            <a:ext cx="5258489" cy="8229600"/>
          </a:xfrm>
          <a:effectLst>
            <a:outerShdw blurRad="254000" dist="127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28C46A4C-995C-B779-F01B-A9B3B1B47E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137961" y="4114801"/>
            <a:ext cx="4343966" cy="886397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.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1C48D4F0-8439-3D25-ADCD-08DCD1E2AA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137960" y="5257800"/>
            <a:ext cx="4343968" cy="7086600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</p:spTree>
    <p:extLst>
      <p:ext uri="{BB962C8B-B14F-4D97-AF65-F5344CB8AC3E}">
        <p14:creationId xmlns:p14="http://schemas.microsoft.com/office/powerpoint/2010/main" val="3180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3624">
          <p15:clr>
            <a:srgbClr val="5ACBF0"/>
          </p15:clr>
        </p15:guide>
        <p15:guide id="6" pos="3912">
          <p15:clr>
            <a:srgbClr val="5ACBF0"/>
          </p15:clr>
        </p15:guide>
        <p15:guide id="7" orient="horz" pos="468">
          <p15:clr>
            <a:srgbClr val="9FCC3B"/>
          </p15:clr>
        </p15:guide>
        <p15:guide id="8" orient="horz" pos="1080">
          <p15:clr>
            <a:srgbClr val="9FCC3B"/>
          </p15:clr>
        </p15:guide>
        <p15:guide id="9" pos="7080">
          <p15:clr>
            <a:srgbClr val="5ACBF0"/>
          </p15:clr>
        </p15:guide>
        <p15:guide id="10" orient="horz" pos="3888">
          <p15:clr>
            <a:srgbClr val="5ACBF0"/>
          </p15:clr>
        </p15:guide>
        <p15:guide id="11" orient="horz" pos="1296">
          <p15:clr>
            <a:srgbClr val="5ACBF0"/>
          </p15:clr>
        </p15:guide>
        <p15:guide id="12" orient="horz" pos="1656">
          <p15:clr>
            <a:srgbClr val="5ACBF0"/>
          </p15:clr>
        </p15:guide>
        <p15:guide id="13" orient="horz" pos="1548">
          <p15:clr>
            <a:srgbClr val="9FCC3B"/>
          </p15:clr>
        </p15:guide>
        <p15:guide id="14" pos="2112">
          <p15:clr>
            <a:srgbClr val="5ACBF0"/>
          </p15:clr>
        </p15:guide>
        <p15:guide id="15" pos="2256">
          <p15:clr>
            <a:srgbClr val="5ACBF0"/>
          </p15:clr>
        </p15:guide>
        <p15:guide id="16" pos="5568">
          <p15:clr>
            <a:srgbClr val="5ACBF0"/>
          </p15:clr>
        </p15:guide>
        <p15:guide id="17" pos="571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100A581-269A-EDFA-B94F-04D2F901FB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93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FB5E43A3-7FDE-667A-33B7-FCD20462F7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447988" y="4104016"/>
            <a:ext cx="10059710" cy="8229600"/>
          </a:xfrm>
          <a:custGeom>
            <a:avLst/>
            <a:gdLst>
              <a:gd name="connsiteX0" fmla="*/ 93488 w 5029200"/>
              <a:gd name="connsiteY0" fmla="*/ 0 h 4114800"/>
              <a:gd name="connsiteX1" fmla="*/ 4935712 w 5029200"/>
              <a:gd name="connsiteY1" fmla="*/ 0 h 4114800"/>
              <a:gd name="connsiteX2" fmla="*/ 5029200 w 5029200"/>
              <a:gd name="connsiteY2" fmla="*/ 93488 h 4114800"/>
              <a:gd name="connsiteX3" fmla="*/ 5029200 w 5029200"/>
              <a:gd name="connsiteY3" fmla="*/ 4021312 h 4114800"/>
              <a:gd name="connsiteX4" fmla="*/ 4935712 w 5029200"/>
              <a:gd name="connsiteY4" fmla="*/ 4114800 h 4114800"/>
              <a:gd name="connsiteX5" fmla="*/ 93488 w 5029200"/>
              <a:gd name="connsiteY5" fmla="*/ 4114800 h 4114800"/>
              <a:gd name="connsiteX6" fmla="*/ 0 w 5029200"/>
              <a:gd name="connsiteY6" fmla="*/ 4021312 h 4114800"/>
              <a:gd name="connsiteX7" fmla="*/ 0 w 5029200"/>
              <a:gd name="connsiteY7" fmla="*/ 93488 h 4114800"/>
              <a:gd name="connsiteX8" fmla="*/ 93488 w 5029200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9200" h="4114800">
                <a:moveTo>
                  <a:pt x="93488" y="0"/>
                </a:moveTo>
                <a:lnTo>
                  <a:pt x="4935712" y="0"/>
                </a:lnTo>
                <a:cubicBezTo>
                  <a:pt x="4987344" y="0"/>
                  <a:pt x="5029200" y="41856"/>
                  <a:pt x="5029200" y="93488"/>
                </a:cubicBezTo>
                <a:lnTo>
                  <a:pt x="5029200" y="4021312"/>
                </a:lnTo>
                <a:cubicBezTo>
                  <a:pt x="5029200" y="4072944"/>
                  <a:pt x="4987344" y="4114800"/>
                  <a:pt x="4935712" y="4114800"/>
                </a:cubicBezTo>
                <a:lnTo>
                  <a:pt x="93488" y="4114800"/>
                </a:lnTo>
                <a:cubicBezTo>
                  <a:pt x="41856" y="4114800"/>
                  <a:pt x="0" y="4072944"/>
                  <a:pt x="0" y="4021312"/>
                </a:cubicBezTo>
                <a:lnTo>
                  <a:pt x="0" y="93488"/>
                </a:lnTo>
                <a:cubicBezTo>
                  <a:pt x="0" y="41856"/>
                  <a:pt x="41856" y="0"/>
                  <a:pt x="93488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74320" tIns="1234440" rIns="274320" bIns="1005840" anchor="t" anchorCtr="0">
            <a:noAutofit/>
          </a:bodyPr>
          <a:lstStyle>
            <a:lvl1pPr marL="0" indent="0">
              <a:buNone/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commodo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fermentum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tempus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4FA11D01-0144-5B7A-F9DE-8903B90D3B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2422217" y="4114800"/>
            <a:ext cx="10059710" cy="8229600"/>
          </a:xfrm>
          <a:custGeom>
            <a:avLst/>
            <a:gdLst>
              <a:gd name="connsiteX0" fmla="*/ 93488 w 5029200"/>
              <a:gd name="connsiteY0" fmla="*/ 0 h 4114800"/>
              <a:gd name="connsiteX1" fmla="*/ 4935712 w 5029200"/>
              <a:gd name="connsiteY1" fmla="*/ 0 h 4114800"/>
              <a:gd name="connsiteX2" fmla="*/ 5029200 w 5029200"/>
              <a:gd name="connsiteY2" fmla="*/ 93488 h 4114800"/>
              <a:gd name="connsiteX3" fmla="*/ 5029200 w 5029200"/>
              <a:gd name="connsiteY3" fmla="*/ 4021312 h 4114800"/>
              <a:gd name="connsiteX4" fmla="*/ 4935712 w 5029200"/>
              <a:gd name="connsiteY4" fmla="*/ 4114800 h 4114800"/>
              <a:gd name="connsiteX5" fmla="*/ 93488 w 5029200"/>
              <a:gd name="connsiteY5" fmla="*/ 4114800 h 4114800"/>
              <a:gd name="connsiteX6" fmla="*/ 0 w 5029200"/>
              <a:gd name="connsiteY6" fmla="*/ 4021312 h 4114800"/>
              <a:gd name="connsiteX7" fmla="*/ 0 w 5029200"/>
              <a:gd name="connsiteY7" fmla="*/ 93488 h 4114800"/>
              <a:gd name="connsiteX8" fmla="*/ 93488 w 5029200"/>
              <a:gd name="connsiteY8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9200" h="4114800">
                <a:moveTo>
                  <a:pt x="93488" y="0"/>
                </a:moveTo>
                <a:lnTo>
                  <a:pt x="4935712" y="0"/>
                </a:lnTo>
                <a:cubicBezTo>
                  <a:pt x="4987344" y="0"/>
                  <a:pt x="5029200" y="41856"/>
                  <a:pt x="5029200" y="93488"/>
                </a:cubicBezTo>
                <a:lnTo>
                  <a:pt x="5029200" y="4021312"/>
                </a:lnTo>
                <a:cubicBezTo>
                  <a:pt x="5029200" y="4072944"/>
                  <a:pt x="4987344" y="4114800"/>
                  <a:pt x="4935712" y="4114800"/>
                </a:cubicBezTo>
                <a:lnTo>
                  <a:pt x="93488" y="4114800"/>
                </a:lnTo>
                <a:cubicBezTo>
                  <a:pt x="41856" y="4114800"/>
                  <a:pt x="0" y="4072944"/>
                  <a:pt x="0" y="4021312"/>
                </a:cubicBezTo>
                <a:lnTo>
                  <a:pt x="0" y="93488"/>
                </a:lnTo>
                <a:cubicBezTo>
                  <a:pt x="0" y="41856"/>
                  <a:pt x="41856" y="0"/>
                  <a:pt x="93488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74320" tIns="1234440" rIns="274320" bIns="1005840" anchor="t" anchorCtr="0">
            <a:noAutofit/>
          </a:bodyPr>
          <a:lstStyle>
            <a:lvl1pPr marL="0" indent="0">
              <a:buNone/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commodo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fermentum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tempus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E75C38B-8E54-E117-9117-7872CD0AC9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9" y="1046203"/>
            <a:ext cx="2103393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1681E0-12FD-AC70-8FF7-1C501AC0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989" y="2721174"/>
            <a:ext cx="21033938" cy="886396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F1B6B9A8-FA12-9F01-B049-08D7898C8C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B315955-CA93-774A-ED2C-A3D1EB5A2B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C8595A1-EC1A-9B62-04DC-4D0078D988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Picture Placeholder 97">
            <a:extLst>
              <a:ext uri="{FF2B5EF4-FFF2-40B4-BE49-F238E27FC236}">
                <a16:creationId xmlns:a16="http://schemas.microsoft.com/office/drawing/2014/main" id="{49E69102-D3E9-E238-FF4A-C7296FA18D72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1447988" y="6057900"/>
            <a:ext cx="10059710" cy="4800600"/>
          </a:xfrm>
        </p:spPr>
        <p:txBody>
          <a:bodyPr/>
          <a:lstStyle/>
          <a:p>
            <a:endParaRPr lang="en-US"/>
          </a:p>
        </p:txBody>
      </p:sp>
      <p:sp>
        <p:nvSpPr>
          <p:cNvPr id="99" name="Picture Placeholder 97">
            <a:extLst>
              <a:ext uri="{FF2B5EF4-FFF2-40B4-BE49-F238E27FC236}">
                <a16:creationId xmlns:a16="http://schemas.microsoft.com/office/drawing/2014/main" id="{2082D512-A13F-8492-CEA0-68B752636E5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422217" y="6057900"/>
            <a:ext cx="10059710" cy="4800600"/>
          </a:xfrm>
        </p:spPr>
        <p:txBody>
          <a:bodyPr/>
          <a:lstStyle/>
          <a:p>
            <a:endParaRPr lang="en-US"/>
          </a:p>
        </p:txBody>
      </p:sp>
      <p:sp>
        <p:nvSpPr>
          <p:cNvPr id="109" name="Text Placeholder 108">
            <a:extLst>
              <a:ext uri="{FF2B5EF4-FFF2-40B4-BE49-F238E27FC236}">
                <a16:creationId xmlns:a16="http://schemas.microsoft.com/office/drawing/2014/main" id="{F1CAE72F-52D6-B3D1-F6C4-EBAD436A942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422217" y="4114800"/>
            <a:ext cx="10059710" cy="1953884"/>
          </a:xfrm>
          <a:custGeom>
            <a:avLst/>
            <a:gdLst>
              <a:gd name="connsiteX0" fmla="*/ 93488 w 5029200"/>
              <a:gd name="connsiteY0" fmla="*/ 0 h 976942"/>
              <a:gd name="connsiteX1" fmla="*/ 4935712 w 5029200"/>
              <a:gd name="connsiteY1" fmla="*/ 0 h 976942"/>
              <a:gd name="connsiteX2" fmla="*/ 5029200 w 5029200"/>
              <a:gd name="connsiteY2" fmla="*/ 93488 h 976942"/>
              <a:gd name="connsiteX3" fmla="*/ 5029200 w 5029200"/>
              <a:gd name="connsiteY3" fmla="*/ 94007 h 976942"/>
              <a:gd name="connsiteX4" fmla="*/ 5029200 w 5029200"/>
              <a:gd name="connsiteY4" fmla="*/ 276380 h 976942"/>
              <a:gd name="connsiteX5" fmla="*/ 5029200 w 5029200"/>
              <a:gd name="connsiteY5" fmla="*/ 288514 h 976942"/>
              <a:gd name="connsiteX6" fmla="*/ 5029200 w 5029200"/>
              <a:gd name="connsiteY6" fmla="*/ 956867 h 976942"/>
              <a:gd name="connsiteX7" fmla="*/ 5029200 w 5029200"/>
              <a:gd name="connsiteY7" fmla="*/ 971550 h 976942"/>
              <a:gd name="connsiteX8" fmla="*/ 5029200 w 5029200"/>
              <a:gd name="connsiteY8" fmla="*/ 976942 h 976942"/>
              <a:gd name="connsiteX9" fmla="*/ 0 w 5029200"/>
              <a:gd name="connsiteY9" fmla="*/ 976942 h 976942"/>
              <a:gd name="connsiteX10" fmla="*/ 0 w 5029200"/>
              <a:gd name="connsiteY10" fmla="*/ 971550 h 976942"/>
              <a:gd name="connsiteX11" fmla="*/ 0 w 5029200"/>
              <a:gd name="connsiteY11" fmla="*/ 956867 h 976942"/>
              <a:gd name="connsiteX12" fmla="*/ 0 w 5029200"/>
              <a:gd name="connsiteY12" fmla="*/ 296919 h 976942"/>
              <a:gd name="connsiteX13" fmla="*/ 0 w 5029200"/>
              <a:gd name="connsiteY13" fmla="*/ 288514 h 976942"/>
              <a:gd name="connsiteX14" fmla="*/ 0 w 5029200"/>
              <a:gd name="connsiteY14" fmla="*/ 94007 h 976942"/>
              <a:gd name="connsiteX15" fmla="*/ 0 w 5029200"/>
              <a:gd name="connsiteY15" fmla="*/ 93488 h 976942"/>
              <a:gd name="connsiteX16" fmla="*/ 93488 w 5029200"/>
              <a:gd name="connsiteY16" fmla="*/ 0 h 97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29200" h="976942">
                <a:moveTo>
                  <a:pt x="93488" y="0"/>
                </a:moveTo>
                <a:lnTo>
                  <a:pt x="4935712" y="0"/>
                </a:lnTo>
                <a:cubicBezTo>
                  <a:pt x="4987344" y="0"/>
                  <a:pt x="5029200" y="41856"/>
                  <a:pt x="5029200" y="93488"/>
                </a:cubicBezTo>
                <a:lnTo>
                  <a:pt x="5029200" y="94007"/>
                </a:lnTo>
                <a:lnTo>
                  <a:pt x="5029200" y="276380"/>
                </a:lnTo>
                <a:lnTo>
                  <a:pt x="5029200" y="288514"/>
                </a:lnTo>
                <a:lnTo>
                  <a:pt x="5029200" y="956867"/>
                </a:lnTo>
                <a:lnTo>
                  <a:pt x="5029200" y="971550"/>
                </a:lnTo>
                <a:lnTo>
                  <a:pt x="5029200" y="976942"/>
                </a:lnTo>
                <a:lnTo>
                  <a:pt x="0" y="976942"/>
                </a:lnTo>
                <a:lnTo>
                  <a:pt x="0" y="971550"/>
                </a:lnTo>
                <a:lnTo>
                  <a:pt x="0" y="956867"/>
                </a:lnTo>
                <a:lnTo>
                  <a:pt x="0" y="296919"/>
                </a:lnTo>
                <a:lnTo>
                  <a:pt x="0" y="288514"/>
                </a:lnTo>
                <a:lnTo>
                  <a:pt x="0" y="94007"/>
                </a:lnTo>
                <a:lnTo>
                  <a:pt x="0" y="93488"/>
                </a:lnTo>
                <a:cubicBezTo>
                  <a:pt x="0" y="41856"/>
                  <a:pt x="41856" y="0"/>
                  <a:pt x="93488" y="0"/>
                </a:cubicBezTo>
                <a:close/>
              </a:path>
            </a:pathLst>
          </a:custGeom>
          <a:gradFill>
            <a:gsLst>
              <a:gs pos="100000">
                <a:srgbClr val="9FADED"/>
              </a:gs>
              <a:gs pos="0">
                <a:srgbClr val="AD9EEA"/>
              </a:gs>
            </a:gsLst>
            <a:lin ang="4200000" scaled="0"/>
          </a:gradFill>
        </p:spPr>
        <p:txBody>
          <a:bodyPr wrap="square" lIns="274320" tIns="182880" rIns="274320" bIns="18288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semper.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CE1D0A96-BAA8-D439-5774-8ECCA610165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447988" y="4104016"/>
            <a:ext cx="10059710" cy="1953884"/>
          </a:xfrm>
          <a:custGeom>
            <a:avLst/>
            <a:gdLst>
              <a:gd name="connsiteX0" fmla="*/ 93488 w 5029200"/>
              <a:gd name="connsiteY0" fmla="*/ 0 h 976942"/>
              <a:gd name="connsiteX1" fmla="*/ 4935712 w 5029200"/>
              <a:gd name="connsiteY1" fmla="*/ 0 h 976942"/>
              <a:gd name="connsiteX2" fmla="*/ 5029200 w 5029200"/>
              <a:gd name="connsiteY2" fmla="*/ 93488 h 976942"/>
              <a:gd name="connsiteX3" fmla="*/ 5029200 w 5029200"/>
              <a:gd name="connsiteY3" fmla="*/ 94007 h 976942"/>
              <a:gd name="connsiteX4" fmla="*/ 5029200 w 5029200"/>
              <a:gd name="connsiteY4" fmla="*/ 276380 h 976942"/>
              <a:gd name="connsiteX5" fmla="*/ 5029200 w 5029200"/>
              <a:gd name="connsiteY5" fmla="*/ 288514 h 976942"/>
              <a:gd name="connsiteX6" fmla="*/ 5029200 w 5029200"/>
              <a:gd name="connsiteY6" fmla="*/ 956867 h 976942"/>
              <a:gd name="connsiteX7" fmla="*/ 5029200 w 5029200"/>
              <a:gd name="connsiteY7" fmla="*/ 971550 h 976942"/>
              <a:gd name="connsiteX8" fmla="*/ 5029200 w 5029200"/>
              <a:gd name="connsiteY8" fmla="*/ 976942 h 976942"/>
              <a:gd name="connsiteX9" fmla="*/ 0 w 5029200"/>
              <a:gd name="connsiteY9" fmla="*/ 976942 h 976942"/>
              <a:gd name="connsiteX10" fmla="*/ 0 w 5029200"/>
              <a:gd name="connsiteY10" fmla="*/ 971550 h 976942"/>
              <a:gd name="connsiteX11" fmla="*/ 0 w 5029200"/>
              <a:gd name="connsiteY11" fmla="*/ 956867 h 976942"/>
              <a:gd name="connsiteX12" fmla="*/ 0 w 5029200"/>
              <a:gd name="connsiteY12" fmla="*/ 296919 h 976942"/>
              <a:gd name="connsiteX13" fmla="*/ 0 w 5029200"/>
              <a:gd name="connsiteY13" fmla="*/ 288514 h 976942"/>
              <a:gd name="connsiteX14" fmla="*/ 0 w 5029200"/>
              <a:gd name="connsiteY14" fmla="*/ 94007 h 976942"/>
              <a:gd name="connsiteX15" fmla="*/ 0 w 5029200"/>
              <a:gd name="connsiteY15" fmla="*/ 93488 h 976942"/>
              <a:gd name="connsiteX16" fmla="*/ 93488 w 5029200"/>
              <a:gd name="connsiteY16" fmla="*/ 0 h 97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29200" h="976942">
                <a:moveTo>
                  <a:pt x="93488" y="0"/>
                </a:moveTo>
                <a:lnTo>
                  <a:pt x="4935712" y="0"/>
                </a:lnTo>
                <a:cubicBezTo>
                  <a:pt x="4987344" y="0"/>
                  <a:pt x="5029200" y="41856"/>
                  <a:pt x="5029200" y="93488"/>
                </a:cubicBezTo>
                <a:lnTo>
                  <a:pt x="5029200" y="94007"/>
                </a:lnTo>
                <a:lnTo>
                  <a:pt x="5029200" y="276380"/>
                </a:lnTo>
                <a:lnTo>
                  <a:pt x="5029200" y="288514"/>
                </a:lnTo>
                <a:lnTo>
                  <a:pt x="5029200" y="956867"/>
                </a:lnTo>
                <a:lnTo>
                  <a:pt x="5029200" y="971550"/>
                </a:lnTo>
                <a:lnTo>
                  <a:pt x="5029200" y="976942"/>
                </a:lnTo>
                <a:lnTo>
                  <a:pt x="0" y="976942"/>
                </a:lnTo>
                <a:lnTo>
                  <a:pt x="0" y="971550"/>
                </a:lnTo>
                <a:lnTo>
                  <a:pt x="0" y="956867"/>
                </a:lnTo>
                <a:lnTo>
                  <a:pt x="0" y="296919"/>
                </a:lnTo>
                <a:lnTo>
                  <a:pt x="0" y="288514"/>
                </a:lnTo>
                <a:lnTo>
                  <a:pt x="0" y="94007"/>
                </a:lnTo>
                <a:lnTo>
                  <a:pt x="0" y="93488"/>
                </a:lnTo>
                <a:cubicBezTo>
                  <a:pt x="0" y="41856"/>
                  <a:pt x="41856" y="0"/>
                  <a:pt x="93488" y="0"/>
                </a:cubicBezTo>
                <a:close/>
              </a:path>
            </a:pathLst>
          </a:custGeom>
          <a:gradFill>
            <a:gsLst>
              <a:gs pos="100000">
                <a:srgbClr val="AD9DE9"/>
              </a:gs>
              <a:gs pos="0">
                <a:srgbClr val="BA8DE5"/>
              </a:gs>
            </a:gsLst>
            <a:lin ang="4200000" scaled="0"/>
          </a:gradFill>
        </p:spPr>
        <p:txBody>
          <a:bodyPr wrap="square" lIns="274320" tIns="182880" rIns="274320" bIns="18288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semper.</a:t>
            </a:r>
          </a:p>
        </p:txBody>
      </p:sp>
      <p:sp>
        <p:nvSpPr>
          <p:cNvPr id="115" name="Text Placeholder 114">
            <a:extLst>
              <a:ext uri="{FF2B5EF4-FFF2-40B4-BE49-F238E27FC236}">
                <a16:creationId xmlns:a16="http://schemas.microsoft.com/office/drawing/2014/main" id="{C7E918FB-2B52-1BD2-DDAC-B9EFF31FF1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2422217" y="10869284"/>
            <a:ext cx="10059710" cy="1475116"/>
          </a:xfrm>
          <a:custGeom>
            <a:avLst/>
            <a:gdLst>
              <a:gd name="connsiteX0" fmla="*/ 0 w 5029200"/>
              <a:gd name="connsiteY0" fmla="*/ 0 h 737558"/>
              <a:gd name="connsiteX1" fmla="*/ 5029200 w 5029200"/>
              <a:gd name="connsiteY1" fmla="*/ 0 h 737558"/>
              <a:gd name="connsiteX2" fmla="*/ 5029200 w 5029200"/>
              <a:gd name="connsiteY2" fmla="*/ 644070 h 737558"/>
              <a:gd name="connsiteX3" fmla="*/ 4935712 w 5029200"/>
              <a:gd name="connsiteY3" fmla="*/ 737558 h 737558"/>
              <a:gd name="connsiteX4" fmla="*/ 93488 w 5029200"/>
              <a:gd name="connsiteY4" fmla="*/ 737558 h 737558"/>
              <a:gd name="connsiteX5" fmla="*/ 0 w 5029200"/>
              <a:gd name="connsiteY5" fmla="*/ 644070 h 73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737558">
                <a:moveTo>
                  <a:pt x="0" y="0"/>
                </a:moveTo>
                <a:lnTo>
                  <a:pt x="5029200" y="0"/>
                </a:lnTo>
                <a:lnTo>
                  <a:pt x="5029200" y="644070"/>
                </a:lnTo>
                <a:cubicBezTo>
                  <a:pt x="5029200" y="695702"/>
                  <a:pt x="4987344" y="737558"/>
                  <a:pt x="4935712" y="737558"/>
                </a:cubicBezTo>
                <a:lnTo>
                  <a:pt x="93488" y="737558"/>
                </a:lnTo>
                <a:cubicBezTo>
                  <a:pt x="41856" y="737558"/>
                  <a:pt x="0" y="695702"/>
                  <a:pt x="0" y="64407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164592" rIns="274320" bIns="210312" anchor="t" anchorCtr="0">
            <a:noAutofit/>
          </a:bodyPr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B94B2673-D5EC-F8D1-5A6E-603D04682F5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47988" y="10858500"/>
            <a:ext cx="10059710" cy="1475116"/>
          </a:xfrm>
          <a:custGeom>
            <a:avLst/>
            <a:gdLst>
              <a:gd name="connsiteX0" fmla="*/ 0 w 5029200"/>
              <a:gd name="connsiteY0" fmla="*/ 0 h 737558"/>
              <a:gd name="connsiteX1" fmla="*/ 5029200 w 5029200"/>
              <a:gd name="connsiteY1" fmla="*/ 0 h 737558"/>
              <a:gd name="connsiteX2" fmla="*/ 5029200 w 5029200"/>
              <a:gd name="connsiteY2" fmla="*/ 644070 h 737558"/>
              <a:gd name="connsiteX3" fmla="*/ 4935712 w 5029200"/>
              <a:gd name="connsiteY3" fmla="*/ 737558 h 737558"/>
              <a:gd name="connsiteX4" fmla="*/ 93488 w 5029200"/>
              <a:gd name="connsiteY4" fmla="*/ 737558 h 737558"/>
              <a:gd name="connsiteX5" fmla="*/ 0 w 5029200"/>
              <a:gd name="connsiteY5" fmla="*/ 644070 h 73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29200" h="737558">
                <a:moveTo>
                  <a:pt x="0" y="0"/>
                </a:moveTo>
                <a:lnTo>
                  <a:pt x="5029200" y="0"/>
                </a:lnTo>
                <a:lnTo>
                  <a:pt x="5029200" y="644070"/>
                </a:lnTo>
                <a:cubicBezTo>
                  <a:pt x="5029200" y="695702"/>
                  <a:pt x="4987344" y="737558"/>
                  <a:pt x="4935712" y="737558"/>
                </a:cubicBezTo>
                <a:lnTo>
                  <a:pt x="93488" y="737558"/>
                </a:lnTo>
                <a:cubicBezTo>
                  <a:pt x="41856" y="737558"/>
                  <a:pt x="0" y="695702"/>
                  <a:pt x="0" y="64407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164592" rIns="274320" bIns="210312" anchor="t" anchorCtr="0">
            <a:noAutofit/>
          </a:bodyPr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635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6900">
          <p15:clr>
            <a:srgbClr val="5ACBF0"/>
          </p15:clr>
        </p15:guide>
        <p15:guide id="6" pos="4092">
          <p15:clr>
            <a:srgbClr val="5ACBF0"/>
          </p15:clr>
        </p15:guide>
        <p15:guide id="7" orient="horz" pos="468">
          <p15:clr>
            <a:srgbClr val="9FCC3B"/>
          </p15:clr>
        </p15:guide>
        <p15:guide id="8" orient="horz" pos="1080">
          <p15:clr>
            <a:srgbClr val="9FCC3B"/>
          </p15:clr>
        </p15:guide>
        <p15:guide id="9" pos="7080">
          <p15:clr>
            <a:srgbClr val="5ACBF0"/>
          </p15:clr>
        </p15:guide>
        <p15:guide id="10" orient="horz" pos="3888">
          <p15:clr>
            <a:srgbClr val="FBAE40"/>
          </p15:clr>
        </p15:guide>
        <p15:guide id="11" orient="horz" pos="1296">
          <p15:clr>
            <a:srgbClr val="FBAE40"/>
          </p15:clr>
        </p15:guide>
        <p15:guide id="12" orient="horz" pos="1908">
          <p15:clr>
            <a:srgbClr val="FBAE40"/>
          </p15:clr>
        </p15:guide>
        <p15:guide id="13" orient="horz" pos="3420">
          <p15:clr>
            <a:srgbClr val="FBAE40"/>
          </p15:clr>
        </p15:guide>
        <p15:guide id="14" orient="horz" pos="3744">
          <p15:clr>
            <a:srgbClr val="5ACBF0"/>
          </p15:clr>
        </p15:guide>
        <p15:guide id="15" orient="horz" pos="3528">
          <p15:clr>
            <a:srgbClr val="5ACBF0"/>
          </p15:clr>
        </p15:guide>
        <p15:guide id="16" orient="horz" pos="1476">
          <p15:clr>
            <a:srgbClr val="FBAE40"/>
          </p15:clr>
        </p15:guide>
        <p15:guide id="17" orient="horz" pos="1764">
          <p15:clr>
            <a:srgbClr val="FBAE40"/>
          </p15:clr>
        </p15:guide>
        <p15:guide id="18" orient="horz" pos="2088">
          <p15:clr>
            <a:srgbClr val="5ACBF0"/>
          </p15:clr>
        </p15:guide>
        <p15:guide id="19" orient="horz" pos="3276">
          <p15:clr>
            <a:srgbClr val="5ACBF0"/>
          </p15:clr>
        </p15:guide>
        <p15:guide id="20" pos="636">
          <p15:clr>
            <a:srgbClr val="5ACBF0"/>
          </p15:clr>
        </p15:guide>
        <p15:guide id="21" pos="3444">
          <p15:clr>
            <a:srgbClr val="5ACBF0"/>
          </p15:clr>
        </p15:guide>
        <p15:guide id="22" pos="3912">
          <p15:clr>
            <a:srgbClr val="FBAE40"/>
          </p15:clr>
        </p15:guide>
        <p15:guide id="23" pos="362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67C96563-2CDA-3174-C71B-94C007A57D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651869" y="4114022"/>
            <a:ext cx="1679777" cy="2058180"/>
          </a:xfrm>
          <a:blipFill dpi="0" rotWithShape="1">
            <a:blip r:embed="rId2"/>
            <a:srcRect/>
            <a:tile tx="-63500" ty="18415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5BB977C9-DFED-40B7-207F-2C7EE282F6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56279" y="4118594"/>
            <a:ext cx="1651215" cy="2053608"/>
          </a:xfrm>
          <a:blipFill dpi="0" rotWithShape="1">
            <a:blip r:embed="rId3"/>
            <a:srcRect/>
            <a:tile tx="-31750" ty="18415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5BAD480-35FC-25A9-8E53-F73292B991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47988" y="4209707"/>
            <a:ext cx="1635329" cy="1962494"/>
          </a:xfrm>
          <a:blipFill dpi="0" rotWithShape="1">
            <a:blip r:embed="rId4"/>
            <a:srcRect/>
            <a:tile tx="-101600" ty="18415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F7ED0E-D2A8-C252-D1B8-09F110AF6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47991" y="2725744"/>
            <a:ext cx="21033938" cy="886396"/>
          </a:xfrm>
        </p:spPr>
        <p:txBody>
          <a:bodyPr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E738742-55AE-F5FD-A161-CD60751CD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7" y="1046203"/>
            <a:ext cx="2104325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7BB3785E-D390-A6C5-57CC-4F9FB9C156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7989" y="6784848"/>
            <a:ext cx="5830051" cy="987552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commodo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9AA37EF-8374-B50A-530C-93ACFF2E27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53739" y="6784848"/>
            <a:ext cx="5834632" cy="987552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1F22DE8-C2A8-3FE0-93FE-7579A24010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51868" y="6784848"/>
            <a:ext cx="5830059" cy="987552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92115A2-0808-FBDB-6F16-145807FDEF9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447988" y="8144160"/>
            <a:ext cx="5834632" cy="42002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1529B278-0AE8-489F-1BFD-04F77AD041C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053740" y="8144160"/>
            <a:ext cx="5826247" cy="42002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70FD98F1-E9B7-D9CF-7872-1AD38AA3738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6651869" y="8144160"/>
            <a:ext cx="5830057" cy="42002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200"/>
            </a:lvl1pPr>
          </a:lstStyle>
          <a:p>
            <a:pPr lvl="0"/>
            <a:r>
              <a:rPr lang="en-US"/>
              <a:t>Click to edit Master text styles.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4B77B-F06C-6142-73B4-3F2297C4CD47}"/>
              </a:ext>
            </a:extLst>
          </p:cNvPr>
          <p:cNvCxnSpPr/>
          <p:nvPr userDrawn="1"/>
        </p:nvCxnSpPr>
        <p:spPr>
          <a:xfrm>
            <a:off x="8163989" y="4012187"/>
            <a:ext cx="0" cy="8446514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5980A5-4BAC-59E6-DFFC-535E033F480C}"/>
              </a:ext>
            </a:extLst>
          </p:cNvPr>
          <p:cNvCxnSpPr/>
          <p:nvPr userDrawn="1"/>
        </p:nvCxnSpPr>
        <p:spPr>
          <a:xfrm>
            <a:off x="15788155" y="4012187"/>
            <a:ext cx="0" cy="8446514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C26A5604-9F6C-AB3D-FD4B-32C5D61EDA1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471D7A22-AC99-A318-AB56-8FC146FC596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2B96B48F-EA62-87B5-345F-9847CE7FD40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92">
          <p15:clr>
            <a:srgbClr val="5ACBF0"/>
          </p15:clr>
        </p15:guide>
        <p15:guide id="2" pos="2852">
          <p15:clr>
            <a:srgbClr val="5ACBF0"/>
          </p15:clr>
        </p15:guide>
        <p15:guide id="3" pos="4686">
          <p15:clr>
            <a:srgbClr val="5ACBF0"/>
          </p15:clr>
        </p15:guide>
        <p15:guide id="4" pos="5244">
          <p15:clr>
            <a:srgbClr val="5ACBF0"/>
          </p15:clr>
        </p15:guide>
        <p15:guide id="6" pos="2571">
          <p15:clr>
            <a:srgbClr val="FBAE40"/>
          </p15:clr>
        </p15:guide>
        <p15:guide id="7" pos="4972">
          <p15:clr>
            <a:srgbClr val="FBAE40"/>
          </p15:clr>
        </p15:guide>
        <p15:guide id="8" orient="horz" pos="468">
          <p15:clr>
            <a:srgbClr val="9FCC3B"/>
          </p15:clr>
        </p15:guide>
        <p15:guide id="9" orient="horz" pos="1080">
          <p15:clr>
            <a:srgbClr val="9FCC3B"/>
          </p15:clr>
        </p15:guide>
        <p15:guide id="10" pos="7080">
          <p15:clr>
            <a:srgbClr val="5ACBF0"/>
          </p15:clr>
        </p15:guide>
        <p15:guide id="11" orient="horz" pos="3888">
          <p15:clr>
            <a:srgbClr val="5ACBF0"/>
          </p15:clr>
        </p15:guide>
        <p15:guide id="12" orient="horz" pos="2556">
          <p15:clr>
            <a:srgbClr val="5ACBF0"/>
          </p15:clr>
        </p15:guide>
        <p15:guide id="13" orient="horz" pos="2412">
          <p15:clr>
            <a:srgbClr val="9FCC3B"/>
          </p15:clr>
        </p15:guide>
        <p15:guide id="14" orient="horz" pos="1908">
          <p15:clr>
            <a:srgbClr val="9FCC3B"/>
          </p15:clr>
        </p15:guide>
        <p15:guide id="15" orient="horz" pos="12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F7ED0E-D2A8-C252-D1B8-09F110AF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991" y="2725744"/>
            <a:ext cx="21033938" cy="886396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E738742-55AE-F5FD-A161-CD60751CD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7" y="1046203"/>
            <a:ext cx="2104325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7BB3785E-D390-A6C5-57CC-4F9FB9C156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9010" y="4106726"/>
            <a:ext cx="2629242" cy="775596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D04A0C-BE9D-A887-F6FE-51A9C8DB5E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49010" y="5029200"/>
            <a:ext cx="2629242" cy="73152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10BBADE-1D5C-914A-7CFA-F4C2705CEDF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47986" y="4146549"/>
            <a:ext cx="3675783" cy="8182910"/>
          </a:xfrm>
          <a:effectLst>
            <a:outerShdw blurRad="254000" dist="12700" dir="2700000" sx="101000" sy="101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9F1E2B0-A068-EB1F-EF1A-2FF7B3897A5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650847" y="4106726"/>
            <a:ext cx="2629242" cy="775596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ac.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5721E34F-8DCE-9AE2-80E7-18B63DBA75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650847" y="5029200"/>
            <a:ext cx="2629242" cy="73152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78D854EB-2A10-4FCD-6FCF-A39554FF78A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649824" y="4146549"/>
            <a:ext cx="3675783" cy="8182910"/>
          </a:xfrm>
          <a:effectLst>
            <a:outerShdw blurRad="254000" dist="12700" dir="2700000" sx="101000" sy="101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F90C0A-7D59-3E8B-E393-824CE4A719E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852685" y="4106726"/>
            <a:ext cx="2629242" cy="775596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28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ac.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87271CD-19A5-2E45-4726-3742E195AC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852685" y="5029200"/>
            <a:ext cx="2629242" cy="73152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A33D4646-BF72-F134-1E69-9AB1A33E285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5841148" y="4146549"/>
            <a:ext cx="3675783" cy="8182910"/>
          </a:xfrm>
          <a:effectLst>
            <a:outerShdw blurRad="254000" dist="12700" dir="2700000" sx="101000" sy="101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360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CBDAD46A-D724-5318-3A54-62F5A8518DD3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4E1810F9-AD59-1E5A-7B32-9758486BB3A1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251CDA23-7780-6CF6-D5F0-ABD49E4EC25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2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544">
          <p15:clr>
            <a:srgbClr val="5ACBF0"/>
          </p15:clr>
        </p15:guide>
        <p15:guide id="2" pos="2724">
          <p15:clr>
            <a:srgbClr val="5ACBF0"/>
          </p15:clr>
        </p15:guide>
        <p15:guide id="3" pos="4812">
          <p15:clr>
            <a:srgbClr val="5ACBF0"/>
          </p15:clr>
        </p15:guide>
        <p15:guide id="4" pos="4987">
          <p15:clr>
            <a:srgbClr val="5ACBF0"/>
          </p15:clr>
        </p15:guide>
        <p15:guide id="8" orient="horz" pos="468">
          <p15:clr>
            <a:srgbClr val="9FCC3B"/>
          </p15:clr>
        </p15:guide>
        <p15:guide id="9" orient="horz" pos="1080">
          <p15:clr>
            <a:srgbClr val="9FCC3B"/>
          </p15:clr>
        </p15:guide>
        <p15:guide id="10" pos="7080">
          <p15:clr>
            <a:srgbClr val="5ACBF0"/>
          </p15:clr>
        </p15:guide>
        <p15:guide id="11" orient="horz" pos="3888">
          <p15:clr>
            <a:srgbClr val="5ACBF0"/>
          </p15:clr>
        </p15:guide>
        <p15:guide id="14" orient="horz" pos="1512">
          <p15:clr>
            <a:srgbClr val="9FCC3B"/>
          </p15:clr>
        </p15:guide>
        <p15:guide id="15" pos="1716">
          <p15:clr>
            <a:srgbClr val="5ACBF0"/>
          </p15:clr>
        </p15:guide>
        <p15:guide id="17" orient="horz" pos="1584">
          <p15:clr>
            <a:srgbClr val="5ACBF0"/>
          </p15:clr>
        </p15:guide>
        <p15:guide id="18" pos="3884">
          <p15:clr>
            <a:srgbClr val="5ACBF0"/>
          </p15:clr>
        </p15:guide>
        <p15:guide id="19" pos="3984">
          <p15:clr>
            <a:srgbClr val="5ACBF0"/>
          </p15:clr>
        </p15:guide>
        <p15:guide id="20" pos="6149">
          <p15:clr>
            <a:srgbClr val="5ACBF0"/>
          </p15:clr>
        </p15:guide>
        <p15:guide id="21" pos="6252">
          <p15:clr>
            <a:srgbClr val="5ACBF0"/>
          </p15:clr>
        </p15:guide>
        <p15:guide id="22" orient="horz" pos="1306">
          <p15:clr>
            <a:srgbClr val="5ACBF0"/>
          </p15:clr>
        </p15:guide>
        <p15:guide id="23" pos="161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 Placeholder 142">
            <a:extLst>
              <a:ext uri="{FF2B5EF4-FFF2-40B4-BE49-F238E27FC236}">
                <a16:creationId xmlns:a16="http://schemas.microsoft.com/office/drawing/2014/main" id="{C8C0B12A-6049-6481-4FAE-B2050289C56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858233" y="4181824"/>
            <a:ext cx="6630263" cy="8175692"/>
          </a:xfrm>
          <a:custGeom>
            <a:avLst/>
            <a:gdLst>
              <a:gd name="connsiteX0" fmla="*/ 98016 w 3314700"/>
              <a:gd name="connsiteY0" fmla="*/ 0 h 4087846"/>
              <a:gd name="connsiteX1" fmla="*/ 3216684 w 3314700"/>
              <a:gd name="connsiteY1" fmla="*/ 0 h 4087846"/>
              <a:gd name="connsiteX2" fmla="*/ 3314700 w 3314700"/>
              <a:gd name="connsiteY2" fmla="*/ 98016 h 4087846"/>
              <a:gd name="connsiteX3" fmla="*/ 3314700 w 3314700"/>
              <a:gd name="connsiteY3" fmla="*/ 3989830 h 4087846"/>
              <a:gd name="connsiteX4" fmla="*/ 3216684 w 3314700"/>
              <a:gd name="connsiteY4" fmla="*/ 4087846 h 4087846"/>
              <a:gd name="connsiteX5" fmla="*/ 98016 w 3314700"/>
              <a:gd name="connsiteY5" fmla="*/ 4087846 h 4087846"/>
              <a:gd name="connsiteX6" fmla="*/ 0 w 3314700"/>
              <a:gd name="connsiteY6" fmla="*/ 3989830 h 4087846"/>
              <a:gd name="connsiteX7" fmla="*/ 0 w 3314700"/>
              <a:gd name="connsiteY7" fmla="*/ 98016 h 4087846"/>
              <a:gd name="connsiteX8" fmla="*/ 98016 w 331470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408784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3883"/>
                  <a:pt x="3314700" y="98016"/>
                </a:cubicBezTo>
                <a:lnTo>
                  <a:pt x="3314700" y="3989830"/>
                </a:lnTo>
                <a:cubicBezTo>
                  <a:pt x="3314700" y="4043963"/>
                  <a:pt x="3270817" y="4087846"/>
                  <a:pt x="3216684" y="4087846"/>
                </a:cubicBezTo>
                <a:lnTo>
                  <a:pt x="98016" y="4087846"/>
                </a:lnTo>
                <a:cubicBezTo>
                  <a:pt x="43883" y="4087846"/>
                  <a:pt x="0" y="4043963"/>
                  <a:pt x="0" y="3989830"/>
                </a:cubicBezTo>
                <a:lnTo>
                  <a:pt x="0" y="98016"/>
                </a:lnTo>
                <a:cubicBezTo>
                  <a:pt x="0" y="43883"/>
                  <a:pt x="43883" y="0"/>
                  <a:pt x="9801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74320" tIns="1005840" rIns="274320" bIns="731520" anchor="t" anchorCtr="0">
            <a:noAutofit/>
          </a:bodyPr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F7ED0E-D2A8-C252-D1B8-09F110AF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991" y="2725744"/>
            <a:ext cx="21033938" cy="886396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E738742-55AE-F5FD-A161-CD60751CD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7" y="1046203"/>
            <a:ext cx="2104325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83" name="Date Placeholder 82">
            <a:extLst>
              <a:ext uri="{FF2B5EF4-FFF2-40B4-BE49-F238E27FC236}">
                <a16:creationId xmlns:a16="http://schemas.microsoft.com/office/drawing/2014/main" id="{211705BF-7E4B-1843-4CC6-BB3616F89C84}"/>
              </a:ext>
            </a:extLst>
          </p:cNvPr>
          <p:cNvSpPr>
            <a:spLocks noGrp="1"/>
          </p:cNvSpPr>
          <p:nvPr>
            <p:ph type="dt" sz="half" idx="33"/>
          </p:nvPr>
        </p:nvSpPr>
        <p:spPr>
          <a:gradFill>
            <a:lin ang="0" scaled="0"/>
          </a:gradFill>
        </p:spPr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84" name="Footer Placeholder 83">
            <a:extLst>
              <a:ext uri="{FF2B5EF4-FFF2-40B4-BE49-F238E27FC236}">
                <a16:creationId xmlns:a16="http://schemas.microsoft.com/office/drawing/2014/main" id="{81B8593B-ACBC-07ED-653D-AC773D8A410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33B81391-D441-2EAC-7A49-020766F1233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6" name="Text Placeholder 165">
            <a:extLst>
              <a:ext uri="{FF2B5EF4-FFF2-40B4-BE49-F238E27FC236}">
                <a16:creationId xmlns:a16="http://schemas.microsoft.com/office/drawing/2014/main" id="{07A35E2A-9852-410D-56F6-83D92AFE7F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858233" y="4168708"/>
            <a:ext cx="6630263" cy="1660592"/>
          </a:xfrm>
          <a:custGeom>
            <a:avLst/>
            <a:gdLst>
              <a:gd name="connsiteX0" fmla="*/ 98016 w 3314700"/>
              <a:gd name="connsiteY0" fmla="*/ 0 h 830296"/>
              <a:gd name="connsiteX1" fmla="*/ 3216684 w 3314700"/>
              <a:gd name="connsiteY1" fmla="*/ 0 h 830296"/>
              <a:gd name="connsiteX2" fmla="*/ 3314700 w 3314700"/>
              <a:gd name="connsiteY2" fmla="*/ 95127 h 830296"/>
              <a:gd name="connsiteX3" fmla="*/ 3314700 w 3314700"/>
              <a:gd name="connsiteY3" fmla="*/ 806906 h 830296"/>
              <a:gd name="connsiteX4" fmla="*/ 3314700 w 3314700"/>
              <a:gd name="connsiteY4" fmla="*/ 830296 h 830296"/>
              <a:gd name="connsiteX5" fmla="*/ 0 w 3314700"/>
              <a:gd name="connsiteY5" fmla="*/ 830296 h 830296"/>
              <a:gd name="connsiteX6" fmla="*/ 0 w 3314700"/>
              <a:gd name="connsiteY6" fmla="*/ 806906 h 830296"/>
              <a:gd name="connsiteX7" fmla="*/ 0 w 3314700"/>
              <a:gd name="connsiteY7" fmla="*/ 95127 h 830296"/>
              <a:gd name="connsiteX8" fmla="*/ 98016 w 3314700"/>
              <a:gd name="connsiteY8" fmla="*/ 0 h 8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83029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2590"/>
                  <a:pt x="3314700" y="95127"/>
                </a:cubicBezTo>
                <a:lnTo>
                  <a:pt x="3314700" y="806906"/>
                </a:lnTo>
                <a:lnTo>
                  <a:pt x="3314700" y="830296"/>
                </a:lnTo>
                <a:lnTo>
                  <a:pt x="0" y="830296"/>
                </a:lnTo>
                <a:lnTo>
                  <a:pt x="0" y="806906"/>
                </a:lnTo>
                <a:lnTo>
                  <a:pt x="0" y="95127"/>
                </a:lnTo>
                <a:cubicBezTo>
                  <a:pt x="0" y="42590"/>
                  <a:pt x="43883" y="0"/>
                  <a:pt x="98016" y="0"/>
                </a:cubicBezTo>
                <a:close/>
              </a:path>
            </a:pathLst>
          </a:custGeom>
          <a:gradFill>
            <a:gsLst>
              <a:gs pos="0">
                <a:srgbClr val="A6A1EA"/>
              </a:gs>
              <a:gs pos="100000">
                <a:srgbClr val="9CACED"/>
              </a:gs>
            </a:gsLst>
            <a:lin ang="4200000" scaled="0"/>
          </a:gradFill>
        </p:spPr>
        <p:txBody>
          <a:bodyPr wrap="square" lIns="274320" tIns="182880" rIns="274320" bIns="182880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45" name="Picture Placeholder 144">
            <a:extLst>
              <a:ext uri="{FF2B5EF4-FFF2-40B4-BE49-F238E27FC236}">
                <a16:creationId xmlns:a16="http://schemas.microsoft.com/office/drawing/2014/main" id="{377AA7B1-FD99-B3B1-B6E4-C18A5DAE2AB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5858233" y="5829300"/>
            <a:ext cx="6630263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147" name="Text Placeholder 146">
            <a:extLst>
              <a:ext uri="{FF2B5EF4-FFF2-40B4-BE49-F238E27FC236}">
                <a16:creationId xmlns:a16="http://schemas.microsoft.com/office/drawing/2014/main" id="{C1B6AB41-7F49-D3D4-4B34-2C3D05EAA50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56395" y="4168708"/>
            <a:ext cx="6630263" cy="8175692"/>
          </a:xfrm>
          <a:custGeom>
            <a:avLst/>
            <a:gdLst>
              <a:gd name="connsiteX0" fmla="*/ 98016 w 3314700"/>
              <a:gd name="connsiteY0" fmla="*/ 0 h 4087846"/>
              <a:gd name="connsiteX1" fmla="*/ 3216684 w 3314700"/>
              <a:gd name="connsiteY1" fmla="*/ 0 h 4087846"/>
              <a:gd name="connsiteX2" fmla="*/ 3314700 w 3314700"/>
              <a:gd name="connsiteY2" fmla="*/ 98016 h 4087846"/>
              <a:gd name="connsiteX3" fmla="*/ 3314700 w 3314700"/>
              <a:gd name="connsiteY3" fmla="*/ 3989830 h 4087846"/>
              <a:gd name="connsiteX4" fmla="*/ 3216684 w 3314700"/>
              <a:gd name="connsiteY4" fmla="*/ 4087846 h 4087846"/>
              <a:gd name="connsiteX5" fmla="*/ 98016 w 3314700"/>
              <a:gd name="connsiteY5" fmla="*/ 4087846 h 4087846"/>
              <a:gd name="connsiteX6" fmla="*/ 0 w 3314700"/>
              <a:gd name="connsiteY6" fmla="*/ 3989830 h 4087846"/>
              <a:gd name="connsiteX7" fmla="*/ 0 w 3314700"/>
              <a:gd name="connsiteY7" fmla="*/ 98016 h 4087846"/>
              <a:gd name="connsiteX8" fmla="*/ 98016 w 331470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408784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3883"/>
                  <a:pt x="3314700" y="98016"/>
                </a:cubicBezTo>
                <a:lnTo>
                  <a:pt x="3314700" y="3989830"/>
                </a:lnTo>
                <a:cubicBezTo>
                  <a:pt x="3314700" y="4043963"/>
                  <a:pt x="3270817" y="4087846"/>
                  <a:pt x="3216684" y="4087846"/>
                </a:cubicBezTo>
                <a:lnTo>
                  <a:pt x="98016" y="4087846"/>
                </a:lnTo>
                <a:cubicBezTo>
                  <a:pt x="43883" y="4087846"/>
                  <a:pt x="0" y="4043963"/>
                  <a:pt x="0" y="3989830"/>
                </a:cubicBezTo>
                <a:lnTo>
                  <a:pt x="0" y="98016"/>
                </a:lnTo>
                <a:cubicBezTo>
                  <a:pt x="0" y="43883"/>
                  <a:pt x="43883" y="0"/>
                  <a:pt x="9801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74320" tIns="1005840" rIns="274320" bIns="731520" anchor="t" anchorCtr="0">
            <a:noAutofit/>
          </a:bodyPr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5" name="Text Placeholder 164">
            <a:extLst>
              <a:ext uri="{FF2B5EF4-FFF2-40B4-BE49-F238E27FC236}">
                <a16:creationId xmlns:a16="http://schemas.microsoft.com/office/drawing/2014/main" id="{EA8A318A-E9B8-67F5-500C-21E5CCE3DA4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6395" y="4168708"/>
            <a:ext cx="6630263" cy="1660592"/>
          </a:xfrm>
          <a:custGeom>
            <a:avLst/>
            <a:gdLst>
              <a:gd name="connsiteX0" fmla="*/ 98016 w 3314700"/>
              <a:gd name="connsiteY0" fmla="*/ 0 h 830296"/>
              <a:gd name="connsiteX1" fmla="*/ 3216684 w 3314700"/>
              <a:gd name="connsiteY1" fmla="*/ 0 h 830296"/>
              <a:gd name="connsiteX2" fmla="*/ 3314700 w 3314700"/>
              <a:gd name="connsiteY2" fmla="*/ 95127 h 830296"/>
              <a:gd name="connsiteX3" fmla="*/ 3314700 w 3314700"/>
              <a:gd name="connsiteY3" fmla="*/ 806906 h 830296"/>
              <a:gd name="connsiteX4" fmla="*/ 3314700 w 3314700"/>
              <a:gd name="connsiteY4" fmla="*/ 830296 h 830296"/>
              <a:gd name="connsiteX5" fmla="*/ 0 w 3314700"/>
              <a:gd name="connsiteY5" fmla="*/ 830296 h 830296"/>
              <a:gd name="connsiteX6" fmla="*/ 0 w 3314700"/>
              <a:gd name="connsiteY6" fmla="*/ 806906 h 830296"/>
              <a:gd name="connsiteX7" fmla="*/ 0 w 3314700"/>
              <a:gd name="connsiteY7" fmla="*/ 95127 h 830296"/>
              <a:gd name="connsiteX8" fmla="*/ 98016 w 3314700"/>
              <a:gd name="connsiteY8" fmla="*/ 0 h 8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83029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2590"/>
                  <a:pt x="3314700" y="95127"/>
                </a:cubicBezTo>
                <a:lnTo>
                  <a:pt x="3314700" y="806906"/>
                </a:lnTo>
                <a:lnTo>
                  <a:pt x="3314700" y="830296"/>
                </a:lnTo>
                <a:lnTo>
                  <a:pt x="0" y="830296"/>
                </a:lnTo>
                <a:lnTo>
                  <a:pt x="0" y="806906"/>
                </a:lnTo>
                <a:lnTo>
                  <a:pt x="0" y="95127"/>
                </a:lnTo>
                <a:cubicBezTo>
                  <a:pt x="0" y="42590"/>
                  <a:pt x="43883" y="0"/>
                  <a:pt x="98016" y="0"/>
                </a:cubicBezTo>
                <a:close/>
              </a:path>
            </a:pathLst>
          </a:custGeom>
          <a:gradFill>
            <a:gsLst>
              <a:gs pos="0">
                <a:srgbClr val="B296E7"/>
              </a:gs>
              <a:gs pos="100000">
                <a:srgbClr val="A7A1EB"/>
              </a:gs>
            </a:gsLst>
            <a:lin ang="4200000" scaled="0"/>
          </a:gradFill>
        </p:spPr>
        <p:txBody>
          <a:bodyPr wrap="square" lIns="274320" tIns="182880" rIns="274320" bIns="182880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50" name="Picture Placeholder 144">
            <a:extLst>
              <a:ext uri="{FF2B5EF4-FFF2-40B4-BE49-F238E27FC236}">
                <a16:creationId xmlns:a16="http://schemas.microsoft.com/office/drawing/2014/main" id="{49D1D003-FCC6-3879-027E-F8F7CEDD6D5C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656395" y="5829300"/>
            <a:ext cx="6630263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151" name="Text Placeholder 150">
            <a:extLst>
              <a:ext uri="{FF2B5EF4-FFF2-40B4-BE49-F238E27FC236}">
                <a16:creationId xmlns:a16="http://schemas.microsoft.com/office/drawing/2014/main" id="{D3CF79A8-459C-F799-47AA-F0380C87B25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447989" y="4168708"/>
            <a:ext cx="6630263" cy="8175692"/>
          </a:xfrm>
          <a:custGeom>
            <a:avLst/>
            <a:gdLst>
              <a:gd name="connsiteX0" fmla="*/ 98016 w 3314700"/>
              <a:gd name="connsiteY0" fmla="*/ 0 h 4087846"/>
              <a:gd name="connsiteX1" fmla="*/ 3216684 w 3314700"/>
              <a:gd name="connsiteY1" fmla="*/ 0 h 4087846"/>
              <a:gd name="connsiteX2" fmla="*/ 3314700 w 3314700"/>
              <a:gd name="connsiteY2" fmla="*/ 98016 h 4087846"/>
              <a:gd name="connsiteX3" fmla="*/ 3314700 w 3314700"/>
              <a:gd name="connsiteY3" fmla="*/ 3989830 h 4087846"/>
              <a:gd name="connsiteX4" fmla="*/ 3216684 w 3314700"/>
              <a:gd name="connsiteY4" fmla="*/ 4087846 h 4087846"/>
              <a:gd name="connsiteX5" fmla="*/ 98016 w 3314700"/>
              <a:gd name="connsiteY5" fmla="*/ 4087846 h 4087846"/>
              <a:gd name="connsiteX6" fmla="*/ 0 w 3314700"/>
              <a:gd name="connsiteY6" fmla="*/ 3989830 h 4087846"/>
              <a:gd name="connsiteX7" fmla="*/ 0 w 3314700"/>
              <a:gd name="connsiteY7" fmla="*/ 98016 h 4087846"/>
              <a:gd name="connsiteX8" fmla="*/ 98016 w 331470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408784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3883"/>
                  <a:pt x="3314700" y="98016"/>
                </a:cubicBezTo>
                <a:lnTo>
                  <a:pt x="3314700" y="3989830"/>
                </a:lnTo>
                <a:cubicBezTo>
                  <a:pt x="3314700" y="4043963"/>
                  <a:pt x="3270817" y="4087846"/>
                  <a:pt x="3216684" y="4087846"/>
                </a:cubicBezTo>
                <a:lnTo>
                  <a:pt x="98016" y="4087846"/>
                </a:lnTo>
                <a:cubicBezTo>
                  <a:pt x="43883" y="4087846"/>
                  <a:pt x="0" y="4043963"/>
                  <a:pt x="0" y="3989830"/>
                </a:cubicBezTo>
                <a:lnTo>
                  <a:pt x="0" y="98016"/>
                </a:lnTo>
                <a:cubicBezTo>
                  <a:pt x="0" y="43883"/>
                  <a:pt x="43883" y="0"/>
                  <a:pt x="9801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74320" tIns="1005840" rIns="274320" bIns="731520" anchor="t" anchorCtr="0">
            <a:noAutofit/>
          </a:bodyPr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" name="Text Placeholder 161">
            <a:extLst>
              <a:ext uri="{FF2B5EF4-FFF2-40B4-BE49-F238E27FC236}">
                <a16:creationId xmlns:a16="http://schemas.microsoft.com/office/drawing/2014/main" id="{2DFDF3FA-4F7D-42CF-F938-A145B4465A4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447989" y="4168708"/>
            <a:ext cx="6630263" cy="1660592"/>
          </a:xfrm>
          <a:custGeom>
            <a:avLst/>
            <a:gdLst>
              <a:gd name="connsiteX0" fmla="*/ 98016 w 3314700"/>
              <a:gd name="connsiteY0" fmla="*/ 0 h 830296"/>
              <a:gd name="connsiteX1" fmla="*/ 3216684 w 3314700"/>
              <a:gd name="connsiteY1" fmla="*/ 0 h 830296"/>
              <a:gd name="connsiteX2" fmla="*/ 3314700 w 3314700"/>
              <a:gd name="connsiteY2" fmla="*/ 95127 h 830296"/>
              <a:gd name="connsiteX3" fmla="*/ 3314700 w 3314700"/>
              <a:gd name="connsiteY3" fmla="*/ 806906 h 830296"/>
              <a:gd name="connsiteX4" fmla="*/ 3314700 w 3314700"/>
              <a:gd name="connsiteY4" fmla="*/ 830296 h 830296"/>
              <a:gd name="connsiteX5" fmla="*/ 0 w 3314700"/>
              <a:gd name="connsiteY5" fmla="*/ 830296 h 830296"/>
              <a:gd name="connsiteX6" fmla="*/ 0 w 3314700"/>
              <a:gd name="connsiteY6" fmla="*/ 806906 h 830296"/>
              <a:gd name="connsiteX7" fmla="*/ 0 w 3314700"/>
              <a:gd name="connsiteY7" fmla="*/ 95127 h 830296"/>
              <a:gd name="connsiteX8" fmla="*/ 98016 w 3314700"/>
              <a:gd name="connsiteY8" fmla="*/ 0 h 8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83029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2590"/>
                  <a:pt x="3314700" y="95127"/>
                </a:cubicBezTo>
                <a:lnTo>
                  <a:pt x="3314700" y="806906"/>
                </a:lnTo>
                <a:lnTo>
                  <a:pt x="3314700" y="830296"/>
                </a:lnTo>
                <a:lnTo>
                  <a:pt x="0" y="830296"/>
                </a:lnTo>
                <a:lnTo>
                  <a:pt x="0" y="806906"/>
                </a:lnTo>
                <a:lnTo>
                  <a:pt x="0" y="95127"/>
                </a:lnTo>
                <a:cubicBezTo>
                  <a:pt x="0" y="42590"/>
                  <a:pt x="43883" y="0"/>
                  <a:pt x="98016" y="0"/>
                </a:cubicBezTo>
                <a:close/>
              </a:path>
            </a:pathLst>
          </a:custGeom>
          <a:gradFill>
            <a:gsLst>
              <a:gs pos="0">
                <a:srgbClr val="BD8AE4"/>
              </a:gs>
              <a:gs pos="100000">
                <a:srgbClr val="B295E7"/>
              </a:gs>
            </a:gsLst>
            <a:lin ang="4200000" scaled="0"/>
          </a:gradFill>
        </p:spPr>
        <p:txBody>
          <a:bodyPr wrap="square" lIns="274320" tIns="182880" rIns="274320" bIns="182880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54" name="Picture Placeholder 144">
            <a:extLst>
              <a:ext uri="{FF2B5EF4-FFF2-40B4-BE49-F238E27FC236}">
                <a16:creationId xmlns:a16="http://schemas.microsoft.com/office/drawing/2014/main" id="{DEC3F41F-5979-2121-4CB1-ABBB3C8E4044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447989" y="5829300"/>
            <a:ext cx="6630263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77F276E8-1F2A-A9DF-3D70-511FA65792B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649826" y="10871616"/>
            <a:ext cx="6630263" cy="1485900"/>
          </a:xfrm>
          <a:custGeom>
            <a:avLst/>
            <a:gdLst>
              <a:gd name="connsiteX0" fmla="*/ 0 w 3314700"/>
              <a:gd name="connsiteY0" fmla="*/ 0 h 742950"/>
              <a:gd name="connsiteX1" fmla="*/ 3314700 w 3314700"/>
              <a:gd name="connsiteY1" fmla="*/ 0 h 742950"/>
              <a:gd name="connsiteX2" fmla="*/ 3314700 w 3314700"/>
              <a:gd name="connsiteY2" fmla="*/ 139303 h 742950"/>
              <a:gd name="connsiteX3" fmla="*/ 3314700 w 3314700"/>
              <a:gd name="connsiteY3" fmla="*/ 644934 h 742950"/>
              <a:gd name="connsiteX4" fmla="*/ 3216684 w 3314700"/>
              <a:gd name="connsiteY4" fmla="*/ 742950 h 742950"/>
              <a:gd name="connsiteX5" fmla="*/ 98016 w 3314700"/>
              <a:gd name="connsiteY5" fmla="*/ 742950 h 742950"/>
              <a:gd name="connsiteX6" fmla="*/ 0 w 3314700"/>
              <a:gd name="connsiteY6" fmla="*/ 64493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700" h="742950">
                <a:moveTo>
                  <a:pt x="0" y="0"/>
                </a:moveTo>
                <a:lnTo>
                  <a:pt x="3314700" y="0"/>
                </a:lnTo>
                <a:lnTo>
                  <a:pt x="3314700" y="139303"/>
                </a:lnTo>
                <a:lnTo>
                  <a:pt x="3314700" y="644934"/>
                </a:lnTo>
                <a:cubicBezTo>
                  <a:pt x="3314700" y="699067"/>
                  <a:pt x="3270817" y="742950"/>
                  <a:pt x="3216684" y="742950"/>
                </a:cubicBezTo>
                <a:lnTo>
                  <a:pt x="98016" y="742950"/>
                </a:lnTo>
                <a:cubicBezTo>
                  <a:pt x="43883" y="742950"/>
                  <a:pt x="0" y="699067"/>
                  <a:pt x="0" y="6449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182880" rIns="274320" bIns="210312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CA48829-EDEF-FAA2-4D5E-104F1456D3F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447989" y="10871616"/>
            <a:ext cx="6630263" cy="1485900"/>
          </a:xfrm>
          <a:custGeom>
            <a:avLst/>
            <a:gdLst>
              <a:gd name="connsiteX0" fmla="*/ 0 w 3314700"/>
              <a:gd name="connsiteY0" fmla="*/ 0 h 742950"/>
              <a:gd name="connsiteX1" fmla="*/ 3314700 w 3314700"/>
              <a:gd name="connsiteY1" fmla="*/ 0 h 742950"/>
              <a:gd name="connsiteX2" fmla="*/ 3314700 w 3314700"/>
              <a:gd name="connsiteY2" fmla="*/ 139303 h 742950"/>
              <a:gd name="connsiteX3" fmla="*/ 3314700 w 3314700"/>
              <a:gd name="connsiteY3" fmla="*/ 644934 h 742950"/>
              <a:gd name="connsiteX4" fmla="*/ 3216684 w 3314700"/>
              <a:gd name="connsiteY4" fmla="*/ 742950 h 742950"/>
              <a:gd name="connsiteX5" fmla="*/ 98016 w 3314700"/>
              <a:gd name="connsiteY5" fmla="*/ 742950 h 742950"/>
              <a:gd name="connsiteX6" fmla="*/ 0 w 3314700"/>
              <a:gd name="connsiteY6" fmla="*/ 64493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700" h="742950">
                <a:moveTo>
                  <a:pt x="0" y="0"/>
                </a:moveTo>
                <a:lnTo>
                  <a:pt x="3314700" y="0"/>
                </a:lnTo>
                <a:lnTo>
                  <a:pt x="3314700" y="139303"/>
                </a:lnTo>
                <a:lnTo>
                  <a:pt x="3314700" y="644934"/>
                </a:lnTo>
                <a:cubicBezTo>
                  <a:pt x="3314700" y="699067"/>
                  <a:pt x="3270817" y="742950"/>
                  <a:pt x="3216684" y="742950"/>
                </a:cubicBezTo>
                <a:lnTo>
                  <a:pt x="98016" y="742950"/>
                </a:lnTo>
                <a:cubicBezTo>
                  <a:pt x="43883" y="742950"/>
                  <a:pt x="0" y="699067"/>
                  <a:pt x="0" y="6449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182880" rIns="274320" bIns="210312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7DF9E0E3-A444-E8DE-7566-4207A15FA48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5851664" y="10871616"/>
            <a:ext cx="6630263" cy="1485900"/>
          </a:xfrm>
          <a:custGeom>
            <a:avLst/>
            <a:gdLst>
              <a:gd name="connsiteX0" fmla="*/ 0 w 3314700"/>
              <a:gd name="connsiteY0" fmla="*/ 0 h 742950"/>
              <a:gd name="connsiteX1" fmla="*/ 3314700 w 3314700"/>
              <a:gd name="connsiteY1" fmla="*/ 0 h 742950"/>
              <a:gd name="connsiteX2" fmla="*/ 3314700 w 3314700"/>
              <a:gd name="connsiteY2" fmla="*/ 139303 h 742950"/>
              <a:gd name="connsiteX3" fmla="*/ 3314700 w 3314700"/>
              <a:gd name="connsiteY3" fmla="*/ 644934 h 742950"/>
              <a:gd name="connsiteX4" fmla="*/ 3216684 w 3314700"/>
              <a:gd name="connsiteY4" fmla="*/ 742950 h 742950"/>
              <a:gd name="connsiteX5" fmla="*/ 98016 w 3314700"/>
              <a:gd name="connsiteY5" fmla="*/ 742950 h 742950"/>
              <a:gd name="connsiteX6" fmla="*/ 0 w 3314700"/>
              <a:gd name="connsiteY6" fmla="*/ 64493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700" h="742950">
                <a:moveTo>
                  <a:pt x="0" y="0"/>
                </a:moveTo>
                <a:lnTo>
                  <a:pt x="3314700" y="0"/>
                </a:lnTo>
                <a:lnTo>
                  <a:pt x="3314700" y="139303"/>
                </a:lnTo>
                <a:lnTo>
                  <a:pt x="3314700" y="644934"/>
                </a:lnTo>
                <a:cubicBezTo>
                  <a:pt x="3314700" y="699067"/>
                  <a:pt x="3270817" y="742950"/>
                  <a:pt x="3216684" y="742950"/>
                </a:cubicBezTo>
                <a:lnTo>
                  <a:pt x="98016" y="742950"/>
                </a:lnTo>
                <a:cubicBezTo>
                  <a:pt x="43883" y="742950"/>
                  <a:pt x="0" y="699067"/>
                  <a:pt x="0" y="6449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182880" rIns="274320" bIns="210312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414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364">
          <p15:clr>
            <a:srgbClr val="5ACBF0"/>
          </p15:clr>
        </p15:guide>
        <p15:guide id="2" pos="2904">
          <p15:clr>
            <a:srgbClr val="5ACBF0"/>
          </p15:clr>
        </p15:guide>
        <p15:guide id="3" pos="4632">
          <p15:clr>
            <a:srgbClr val="5ACBF0"/>
          </p15:clr>
        </p15:guide>
        <p15:guide id="4" pos="5172">
          <p15:clr>
            <a:srgbClr val="5ACBF0"/>
          </p15:clr>
        </p15:guide>
        <p15:guide id="8" orient="horz" pos="468">
          <p15:clr>
            <a:srgbClr val="9FCC3B"/>
          </p15:clr>
        </p15:guide>
        <p15:guide id="9" orient="horz" pos="1080">
          <p15:clr>
            <a:srgbClr val="9FCC3B"/>
          </p15:clr>
        </p15:guide>
        <p15:guide id="10" pos="7080">
          <p15:clr>
            <a:srgbClr val="FBAE40"/>
          </p15:clr>
        </p15:guide>
        <p15:guide id="11" orient="horz" pos="1980">
          <p15:clr>
            <a:srgbClr val="5ACBF0"/>
          </p15:clr>
        </p15:guide>
        <p15:guide id="12" orient="horz" pos="3744">
          <p15:clr>
            <a:srgbClr val="5ACBF0"/>
          </p15:clr>
        </p15:guide>
        <p15:guide id="14" orient="horz" pos="1692">
          <p15:clr>
            <a:srgbClr val="9FCC3B"/>
          </p15:clr>
        </p15:guide>
        <p15:guide id="15" orient="horz" pos="1304">
          <p15:clr>
            <a:srgbClr val="FBAE40"/>
          </p15:clr>
        </p15:guide>
        <p15:guide id="16" pos="636">
          <p15:clr>
            <a:srgbClr val="5ACBF0"/>
          </p15:clr>
        </p15:guide>
        <p15:guide id="17" pos="2544">
          <p15:clr>
            <a:srgbClr val="FBAE40"/>
          </p15:clr>
        </p15:guide>
        <p15:guide id="18" pos="2724">
          <p15:clr>
            <a:srgbClr val="FBAE40"/>
          </p15:clr>
        </p15:guide>
        <p15:guide id="19" pos="4812">
          <p15:clr>
            <a:srgbClr val="FBAE40"/>
          </p15:clr>
        </p15:guide>
        <p15:guide id="20" pos="4992">
          <p15:clr>
            <a:srgbClr val="FBAE40"/>
          </p15:clr>
        </p15:guide>
        <p15:guide id="21" orient="horz" pos="3888">
          <p15:clr>
            <a:srgbClr val="FBAE40"/>
          </p15:clr>
        </p15:guide>
        <p15:guide id="22" orient="horz" pos="1836">
          <p15:clr>
            <a:srgbClr val="FBAE40"/>
          </p15:clr>
        </p15:guide>
        <p15:guide id="23" orient="horz" pos="3420">
          <p15:clr>
            <a:srgbClr val="FBAE40"/>
          </p15:clr>
        </p15:guide>
        <p15:guide id="24" orient="horz" pos="3564">
          <p15:clr>
            <a:srgbClr val="5ACBF0"/>
          </p15:clr>
        </p15:guide>
        <p15:guide id="25" orient="horz" pos="3240">
          <p15:clr>
            <a:srgbClr val="5ACBF0"/>
          </p15:clr>
        </p15:guide>
        <p15:guide id="26" pos="690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F7ED0E-D2A8-C252-D1B8-09F110AF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991" y="2725744"/>
            <a:ext cx="21033938" cy="886396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E738742-55AE-F5FD-A161-CD60751CD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7" y="1046203"/>
            <a:ext cx="2104325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7BB3785E-D390-A6C5-57CC-4F9FB9C156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7986" y="7307091"/>
            <a:ext cx="4205852" cy="443198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D04A0C-BE9D-A887-F6FE-51A9C8DB5E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71787" y="8125240"/>
            <a:ext cx="4205852" cy="4229100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9F1E2B0-A068-EB1F-EF1A-2FF7B3897A5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49414" y="7307091"/>
            <a:ext cx="4205856" cy="443198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5721E34F-8DCE-9AE2-80E7-18B63DBA75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73216" y="8115300"/>
            <a:ext cx="4205854" cy="4229100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F90C0A-7D59-3E8B-E393-824CE4A719E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228475" y="7329203"/>
            <a:ext cx="4229651" cy="443198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87271CD-19A5-2E45-4726-3742E195AC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252276" y="8115300"/>
            <a:ext cx="4229651" cy="4229100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CBDAD46A-D724-5318-3A54-62F5A8518DD3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4E1810F9-AD59-1E5A-7B32-9758486BB3A1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251CDA23-7780-6CF6-D5F0-ABD49E4EC25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F4A7A32C-D4B5-8E0F-D416-E6B26162F4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627048" y="7307091"/>
            <a:ext cx="4229651" cy="443198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B83AFA9-8C52-6BD1-E099-BCFB512643B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650849" y="8115300"/>
            <a:ext cx="4229651" cy="4229100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87F8F591-4D2A-9EBC-836E-DC01C767A8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85794" y="4228320"/>
            <a:ext cx="1679777" cy="2058180"/>
          </a:xfrm>
          <a:blipFill dpi="0" rotWithShape="1">
            <a:blip r:embed="rId2"/>
            <a:srcRect/>
            <a:tile tx="-63500" ty="18415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C32D8907-C1FF-53B1-4089-A1A0CA25DB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49418" y="4232892"/>
            <a:ext cx="1651215" cy="2053608"/>
          </a:xfrm>
          <a:blipFill dpi="0" rotWithShape="1">
            <a:blip r:embed="rId3"/>
            <a:srcRect/>
            <a:tile tx="-31750" ty="18415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9EF6E404-308D-9EE7-A32F-B074DF9751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47988" y="4324005"/>
            <a:ext cx="1635329" cy="1962494"/>
          </a:xfrm>
          <a:blipFill dpi="0" rotWithShape="1">
            <a:blip r:embed="rId4"/>
            <a:srcRect/>
            <a:tile tx="-101600" ty="18415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88C97DFB-235C-F9C3-9930-FDC5D29F61C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287224" y="4228318"/>
            <a:ext cx="1679777" cy="2058180"/>
          </a:xfrm>
          <a:blipFill dpi="0" rotWithShape="1">
            <a:blip r:embed="rId5"/>
            <a:srcRect/>
            <a:tile tx="-11430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766672-D9F5-35E5-B6AF-0ED591ABCED9}"/>
              </a:ext>
            </a:extLst>
          </p:cNvPr>
          <p:cNvCxnSpPr/>
          <p:nvPr userDrawn="1"/>
        </p:nvCxnSpPr>
        <p:spPr>
          <a:xfrm>
            <a:off x="6363528" y="3886201"/>
            <a:ext cx="0" cy="8446514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BA2426-A4AD-42A8-AF32-7661A8D1F9D1}"/>
              </a:ext>
            </a:extLst>
          </p:cNvPr>
          <p:cNvCxnSpPr/>
          <p:nvPr userDrawn="1"/>
        </p:nvCxnSpPr>
        <p:spPr>
          <a:xfrm>
            <a:off x="11964958" y="3907827"/>
            <a:ext cx="0" cy="8446514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A47060-22E2-DC87-76A0-348B400EC4B0}"/>
              </a:ext>
            </a:extLst>
          </p:cNvPr>
          <p:cNvCxnSpPr/>
          <p:nvPr userDrawn="1"/>
        </p:nvCxnSpPr>
        <p:spPr>
          <a:xfrm>
            <a:off x="17566387" y="3886201"/>
            <a:ext cx="0" cy="8446514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2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788">
          <p15:clr>
            <a:srgbClr val="5ACBF0"/>
          </p15:clr>
        </p15:guide>
        <p15:guide id="2" pos="2220">
          <p15:clr>
            <a:srgbClr val="5ACBF0"/>
          </p15:clr>
        </p15:guide>
        <p15:guide id="3" pos="3552">
          <p15:clr>
            <a:srgbClr val="5ACBF0"/>
          </p15:clr>
        </p15:guide>
        <p15:guide id="4" pos="3984">
          <p15:clr>
            <a:srgbClr val="5ACBF0"/>
          </p15:clr>
        </p15:guide>
        <p15:guide id="8" orient="horz" pos="468">
          <p15:clr>
            <a:srgbClr val="9FCC3B"/>
          </p15:clr>
        </p15:guide>
        <p15:guide id="9" orient="horz" pos="1080">
          <p15:clr>
            <a:srgbClr val="9FCC3B"/>
          </p15:clr>
        </p15:guide>
        <p15:guide id="10" pos="7080">
          <p15:clr>
            <a:srgbClr val="5ACBF0"/>
          </p15:clr>
        </p15:guide>
        <p15:guide id="11" orient="horz" pos="3888">
          <p15:clr>
            <a:srgbClr val="5ACBF0"/>
          </p15:clr>
        </p15:guide>
        <p15:guide id="14" orient="horz" pos="2412">
          <p15:clr>
            <a:srgbClr val="9FCC3B"/>
          </p15:clr>
        </p15:guide>
        <p15:guide id="17" orient="horz" pos="1944">
          <p15:clr>
            <a:srgbClr val="9FCC3B"/>
          </p15:clr>
        </p15:guide>
        <p15:guide id="23" pos="5316">
          <p15:clr>
            <a:srgbClr val="5ACBF0"/>
          </p15:clr>
        </p15:guide>
        <p15:guide id="24" pos="5748">
          <p15:clr>
            <a:srgbClr val="5ACBF0"/>
          </p15:clr>
        </p15:guide>
        <p15:guide id="25" orient="horz" pos="2556">
          <p15:clr>
            <a:srgbClr val="5ACBF0"/>
          </p15:clr>
        </p15:guide>
        <p15:guide id="26" pos="2004">
          <p15:clr>
            <a:srgbClr val="FBAE40"/>
          </p15:clr>
        </p15:guide>
        <p15:guide id="27" pos="3768">
          <p15:clr>
            <a:srgbClr val="FBAE40"/>
          </p15:clr>
        </p15:guide>
        <p15:guide id="28" pos="553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D2E0C6C8-ACA5-F8DC-1AA8-9D5F4D115C7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7573576" y="4177020"/>
            <a:ext cx="4915540" cy="8175692"/>
          </a:xfrm>
          <a:custGeom>
            <a:avLst/>
            <a:gdLst>
              <a:gd name="connsiteX0" fmla="*/ 97389 w 2457450"/>
              <a:gd name="connsiteY0" fmla="*/ 0 h 4087846"/>
              <a:gd name="connsiteX1" fmla="*/ 2360061 w 2457450"/>
              <a:gd name="connsiteY1" fmla="*/ 0 h 4087846"/>
              <a:gd name="connsiteX2" fmla="*/ 2457450 w 2457450"/>
              <a:gd name="connsiteY2" fmla="*/ 97389 h 4087846"/>
              <a:gd name="connsiteX3" fmla="*/ 2457450 w 2457450"/>
              <a:gd name="connsiteY3" fmla="*/ 3990457 h 4087846"/>
              <a:gd name="connsiteX4" fmla="*/ 2360061 w 2457450"/>
              <a:gd name="connsiteY4" fmla="*/ 4087846 h 4087846"/>
              <a:gd name="connsiteX5" fmla="*/ 97389 w 2457450"/>
              <a:gd name="connsiteY5" fmla="*/ 4087846 h 4087846"/>
              <a:gd name="connsiteX6" fmla="*/ 0 w 2457450"/>
              <a:gd name="connsiteY6" fmla="*/ 3990457 h 4087846"/>
              <a:gd name="connsiteX7" fmla="*/ 0 w 2457450"/>
              <a:gd name="connsiteY7" fmla="*/ 97389 h 4087846"/>
              <a:gd name="connsiteX8" fmla="*/ 97389 w 245745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4087846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990457"/>
                </a:lnTo>
                <a:cubicBezTo>
                  <a:pt x="2457450" y="4044243"/>
                  <a:pt x="2413847" y="4087846"/>
                  <a:pt x="2360061" y="4087846"/>
                </a:cubicBezTo>
                <a:lnTo>
                  <a:pt x="97389" y="4087846"/>
                </a:lnTo>
                <a:cubicBezTo>
                  <a:pt x="43603" y="4087846"/>
                  <a:pt x="0" y="4044243"/>
                  <a:pt x="0" y="3990457"/>
                </a:cubicBez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 lIns="274320" tIns="987552" rIns="27432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F7ED0E-D2A8-C252-D1B8-09F110AF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991" y="2725744"/>
            <a:ext cx="21033938" cy="886396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E738742-55AE-F5FD-A161-CD60751CD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7" y="1046203"/>
            <a:ext cx="2104325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CBDAD46A-D724-5318-3A54-62F5A8518DD3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4E1810F9-AD59-1E5A-7B32-9758486BB3A1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251CDA23-7780-6CF6-D5F0-ABD49E4EC25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51AE8175-0D90-6F79-9406-82C8BB9FEC8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7573576" y="4177021"/>
            <a:ext cx="4915540" cy="1538262"/>
          </a:xfrm>
          <a:custGeom>
            <a:avLst/>
            <a:gdLst>
              <a:gd name="connsiteX0" fmla="*/ 97389 w 2457450"/>
              <a:gd name="connsiteY0" fmla="*/ 0 h 769131"/>
              <a:gd name="connsiteX1" fmla="*/ 2360061 w 2457450"/>
              <a:gd name="connsiteY1" fmla="*/ 0 h 769131"/>
              <a:gd name="connsiteX2" fmla="*/ 2457450 w 2457450"/>
              <a:gd name="connsiteY2" fmla="*/ 97389 h 769131"/>
              <a:gd name="connsiteX3" fmla="*/ 2457450 w 2457450"/>
              <a:gd name="connsiteY3" fmla="*/ 338152 h 769131"/>
              <a:gd name="connsiteX4" fmla="*/ 2457450 w 2457450"/>
              <a:gd name="connsiteY4" fmla="*/ 769131 h 769131"/>
              <a:gd name="connsiteX5" fmla="*/ 0 w 2457450"/>
              <a:gd name="connsiteY5" fmla="*/ 769131 h 769131"/>
              <a:gd name="connsiteX6" fmla="*/ 0 w 2457450"/>
              <a:gd name="connsiteY6" fmla="*/ 348217 h 769131"/>
              <a:gd name="connsiteX7" fmla="*/ 0 w 2457450"/>
              <a:gd name="connsiteY7" fmla="*/ 97389 h 769131"/>
              <a:gd name="connsiteX8" fmla="*/ 97389 w 2457450"/>
              <a:gd name="connsiteY8" fmla="*/ 0 h 76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769131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38152"/>
                </a:lnTo>
                <a:lnTo>
                  <a:pt x="2457450" y="769131"/>
                </a:lnTo>
                <a:lnTo>
                  <a:pt x="0" y="769131"/>
                </a:lnTo>
                <a:lnTo>
                  <a:pt x="0" y="348217"/>
                </a:ln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gradFill>
            <a:gsLst>
              <a:gs pos="100000">
                <a:srgbClr val="9FACED"/>
              </a:gs>
              <a:gs pos="0">
                <a:srgbClr val="A6A4EB"/>
              </a:gs>
            </a:gsLst>
            <a:lin ang="4200000" scaled="0"/>
          </a:gradFill>
        </p:spPr>
        <p:txBody>
          <a:bodyPr wrap="square" lIns="274320" tIns="201168" rIns="27432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409294D-F189-F3AC-CF7F-36B9A307189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7573576" y="10972800"/>
            <a:ext cx="4915540" cy="1379912"/>
          </a:xfrm>
          <a:custGeom>
            <a:avLst/>
            <a:gdLst>
              <a:gd name="connsiteX0" fmla="*/ 0 w 2457450"/>
              <a:gd name="connsiteY0" fmla="*/ 0 h 685800"/>
              <a:gd name="connsiteX1" fmla="*/ 2457450 w 2457450"/>
              <a:gd name="connsiteY1" fmla="*/ 0 h 685800"/>
              <a:gd name="connsiteX2" fmla="*/ 2457450 w 2457450"/>
              <a:gd name="connsiteY2" fmla="*/ 410481 h 685800"/>
              <a:gd name="connsiteX3" fmla="*/ 2457450 w 2457450"/>
              <a:gd name="connsiteY3" fmla="*/ 589629 h 685800"/>
              <a:gd name="connsiteX4" fmla="*/ 2397969 w 2457450"/>
              <a:gd name="connsiteY4" fmla="*/ 679365 h 685800"/>
              <a:gd name="connsiteX5" fmla="*/ 2366094 w 2457450"/>
              <a:gd name="connsiteY5" fmla="*/ 685800 h 685800"/>
              <a:gd name="connsiteX6" fmla="*/ 91356 w 2457450"/>
              <a:gd name="connsiteY6" fmla="*/ 685800 h 685800"/>
              <a:gd name="connsiteX7" fmla="*/ 59481 w 2457450"/>
              <a:gd name="connsiteY7" fmla="*/ 679365 h 685800"/>
              <a:gd name="connsiteX8" fmla="*/ 0 w 2457450"/>
              <a:gd name="connsiteY8" fmla="*/ 589629 h 685800"/>
              <a:gd name="connsiteX9" fmla="*/ 0 w 2457450"/>
              <a:gd name="connsiteY9" fmla="*/ 39280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7450" h="685800">
                <a:moveTo>
                  <a:pt x="0" y="0"/>
                </a:moveTo>
                <a:lnTo>
                  <a:pt x="2457450" y="0"/>
                </a:lnTo>
                <a:lnTo>
                  <a:pt x="2457450" y="410481"/>
                </a:lnTo>
                <a:lnTo>
                  <a:pt x="2457450" y="589629"/>
                </a:lnTo>
                <a:cubicBezTo>
                  <a:pt x="2457450" y="629969"/>
                  <a:pt x="2432923" y="664580"/>
                  <a:pt x="2397969" y="679365"/>
                </a:cubicBezTo>
                <a:lnTo>
                  <a:pt x="2366094" y="685800"/>
                </a:lnTo>
                <a:lnTo>
                  <a:pt x="91356" y="685800"/>
                </a:lnTo>
                <a:lnTo>
                  <a:pt x="59481" y="679365"/>
                </a:lnTo>
                <a:cubicBezTo>
                  <a:pt x="24527" y="664580"/>
                  <a:pt x="0" y="629969"/>
                  <a:pt x="0" y="589629"/>
                </a:cubicBezTo>
                <a:lnTo>
                  <a:pt x="0" y="39280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228600" rIns="274320" bIns="228600" anchor="b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sem.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5A4A65E7-0BEC-A026-7371-67C99424C02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7573576" y="5715000"/>
            <a:ext cx="4915540" cy="5257800"/>
          </a:xfrm>
        </p:spPr>
        <p:txBody>
          <a:bodyPr/>
          <a:lstStyle/>
          <a:p>
            <a:endParaRPr lang="en-US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3E76F6CB-7D5E-ED7B-685B-9B61E8B6009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2193587" y="4177020"/>
            <a:ext cx="4915540" cy="8175692"/>
          </a:xfrm>
          <a:custGeom>
            <a:avLst/>
            <a:gdLst>
              <a:gd name="connsiteX0" fmla="*/ 97389 w 2457450"/>
              <a:gd name="connsiteY0" fmla="*/ 0 h 4087846"/>
              <a:gd name="connsiteX1" fmla="*/ 2360061 w 2457450"/>
              <a:gd name="connsiteY1" fmla="*/ 0 h 4087846"/>
              <a:gd name="connsiteX2" fmla="*/ 2457450 w 2457450"/>
              <a:gd name="connsiteY2" fmla="*/ 97389 h 4087846"/>
              <a:gd name="connsiteX3" fmla="*/ 2457450 w 2457450"/>
              <a:gd name="connsiteY3" fmla="*/ 3990457 h 4087846"/>
              <a:gd name="connsiteX4" fmla="*/ 2360061 w 2457450"/>
              <a:gd name="connsiteY4" fmla="*/ 4087846 h 4087846"/>
              <a:gd name="connsiteX5" fmla="*/ 97389 w 2457450"/>
              <a:gd name="connsiteY5" fmla="*/ 4087846 h 4087846"/>
              <a:gd name="connsiteX6" fmla="*/ 0 w 2457450"/>
              <a:gd name="connsiteY6" fmla="*/ 3990457 h 4087846"/>
              <a:gd name="connsiteX7" fmla="*/ 0 w 2457450"/>
              <a:gd name="connsiteY7" fmla="*/ 97389 h 4087846"/>
              <a:gd name="connsiteX8" fmla="*/ 97389 w 245745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4087846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990457"/>
                </a:lnTo>
                <a:cubicBezTo>
                  <a:pt x="2457450" y="4044243"/>
                  <a:pt x="2413847" y="4087846"/>
                  <a:pt x="2360061" y="4087846"/>
                </a:cubicBezTo>
                <a:lnTo>
                  <a:pt x="97389" y="4087846"/>
                </a:lnTo>
                <a:cubicBezTo>
                  <a:pt x="43603" y="4087846"/>
                  <a:pt x="0" y="4044243"/>
                  <a:pt x="0" y="3990457"/>
                </a:cubicBez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 lIns="274320" tIns="987552" rIns="27432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7E9CA36F-FEE9-4AD0-E9AF-22FAFAF8B88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193587" y="4177021"/>
            <a:ext cx="4915540" cy="1538262"/>
          </a:xfrm>
          <a:custGeom>
            <a:avLst/>
            <a:gdLst>
              <a:gd name="connsiteX0" fmla="*/ 97389 w 2457450"/>
              <a:gd name="connsiteY0" fmla="*/ 0 h 769131"/>
              <a:gd name="connsiteX1" fmla="*/ 2360061 w 2457450"/>
              <a:gd name="connsiteY1" fmla="*/ 0 h 769131"/>
              <a:gd name="connsiteX2" fmla="*/ 2457450 w 2457450"/>
              <a:gd name="connsiteY2" fmla="*/ 97389 h 769131"/>
              <a:gd name="connsiteX3" fmla="*/ 2457450 w 2457450"/>
              <a:gd name="connsiteY3" fmla="*/ 338152 h 769131"/>
              <a:gd name="connsiteX4" fmla="*/ 2457450 w 2457450"/>
              <a:gd name="connsiteY4" fmla="*/ 769131 h 769131"/>
              <a:gd name="connsiteX5" fmla="*/ 0 w 2457450"/>
              <a:gd name="connsiteY5" fmla="*/ 769131 h 769131"/>
              <a:gd name="connsiteX6" fmla="*/ 0 w 2457450"/>
              <a:gd name="connsiteY6" fmla="*/ 348217 h 769131"/>
              <a:gd name="connsiteX7" fmla="*/ 0 w 2457450"/>
              <a:gd name="connsiteY7" fmla="*/ 97389 h 769131"/>
              <a:gd name="connsiteX8" fmla="*/ 97389 w 2457450"/>
              <a:gd name="connsiteY8" fmla="*/ 0 h 76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769131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38152"/>
                </a:lnTo>
                <a:lnTo>
                  <a:pt x="2457450" y="769131"/>
                </a:lnTo>
                <a:lnTo>
                  <a:pt x="0" y="769131"/>
                </a:lnTo>
                <a:lnTo>
                  <a:pt x="0" y="348217"/>
                </a:ln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gradFill>
            <a:gsLst>
              <a:gs pos="99000">
                <a:srgbClr val="A5A5EC"/>
              </a:gs>
              <a:gs pos="0">
                <a:srgbClr val="AC9EEA"/>
              </a:gs>
            </a:gsLst>
            <a:lin ang="4200000" scaled="0"/>
          </a:gradFill>
        </p:spPr>
        <p:txBody>
          <a:bodyPr wrap="square" lIns="274320" tIns="201168" rIns="27432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7BB92E94-A24A-0A58-4D2E-E3C397CEE26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2193587" y="10972800"/>
            <a:ext cx="4915540" cy="1379912"/>
          </a:xfrm>
          <a:custGeom>
            <a:avLst/>
            <a:gdLst>
              <a:gd name="connsiteX0" fmla="*/ 0 w 2457450"/>
              <a:gd name="connsiteY0" fmla="*/ 0 h 685800"/>
              <a:gd name="connsiteX1" fmla="*/ 2457450 w 2457450"/>
              <a:gd name="connsiteY1" fmla="*/ 0 h 685800"/>
              <a:gd name="connsiteX2" fmla="*/ 2457450 w 2457450"/>
              <a:gd name="connsiteY2" fmla="*/ 410481 h 685800"/>
              <a:gd name="connsiteX3" fmla="*/ 2457450 w 2457450"/>
              <a:gd name="connsiteY3" fmla="*/ 589629 h 685800"/>
              <a:gd name="connsiteX4" fmla="*/ 2397969 w 2457450"/>
              <a:gd name="connsiteY4" fmla="*/ 679365 h 685800"/>
              <a:gd name="connsiteX5" fmla="*/ 2366094 w 2457450"/>
              <a:gd name="connsiteY5" fmla="*/ 685800 h 685800"/>
              <a:gd name="connsiteX6" fmla="*/ 91356 w 2457450"/>
              <a:gd name="connsiteY6" fmla="*/ 685800 h 685800"/>
              <a:gd name="connsiteX7" fmla="*/ 59481 w 2457450"/>
              <a:gd name="connsiteY7" fmla="*/ 679365 h 685800"/>
              <a:gd name="connsiteX8" fmla="*/ 0 w 2457450"/>
              <a:gd name="connsiteY8" fmla="*/ 589629 h 685800"/>
              <a:gd name="connsiteX9" fmla="*/ 0 w 2457450"/>
              <a:gd name="connsiteY9" fmla="*/ 39280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7450" h="685800">
                <a:moveTo>
                  <a:pt x="0" y="0"/>
                </a:moveTo>
                <a:lnTo>
                  <a:pt x="2457450" y="0"/>
                </a:lnTo>
                <a:lnTo>
                  <a:pt x="2457450" y="410481"/>
                </a:lnTo>
                <a:lnTo>
                  <a:pt x="2457450" y="589629"/>
                </a:lnTo>
                <a:cubicBezTo>
                  <a:pt x="2457450" y="629969"/>
                  <a:pt x="2432923" y="664580"/>
                  <a:pt x="2397969" y="679365"/>
                </a:cubicBezTo>
                <a:lnTo>
                  <a:pt x="2366094" y="685800"/>
                </a:lnTo>
                <a:lnTo>
                  <a:pt x="91356" y="685800"/>
                </a:lnTo>
                <a:lnTo>
                  <a:pt x="59481" y="679365"/>
                </a:lnTo>
                <a:cubicBezTo>
                  <a:pt x="24527" y="664580"/>
                  <a:pt x="0" y="629969"/>
                  <a:pt x="0" y="589629"/>
                </a:cubicBezTo>
                <a:lnTo>
                  <a:pt x="0" y="39280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228600" rIns="274320" bIns="228600" anchor="b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sem.</a:t>
            </a:r>
          </a:p>
        </p:txBody>
      </p:sp>
      <p:sp>
        <p:nvSpPr>
          <p:cNvPr id="71" name="Picture Placeholder 62">
            <a:extLst>
              <a:ext uri="{FF2B5EF4-FFF2-40B4-BE49-F238E27FC236}">
                <a16:creationId xmlns:a16="http://schemas.microsoft.com/office/drawing/2014/main" id="{43804906-01A0-41C1-4F2B-C2C589C1895B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12193587" y="5715000"/>
            <a:ext cx="4915540" cy="5257800"/>
          </a:xfrm>
        </p:spPr>
        <p:txBody>
          <a:bodyPr/>
          <a:lstStyle/>
          <a:p>
            <a:endParaRPr lang="en-US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51AC82D9-FEEC-29A8-A580-DF87C21FD16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827977" y="4177020"/>
            <a:ext cx="4915540" cy="8175692"/>
          </a:xfrm>
          <a:custGeom>
            <a:avLst/>
            <a:gdLst>
              <a:gd name="connsiteX0" fmla="*/ 97389 w 2457450"/>
              <a:gd name="connsiteY0" fmla="*/ 0 h 4087846"/>
              <a:gd name="connsiteX1" fmla="*/ 2360061 w 2457450"/>
              <a:gd name="connsiteY1" fmla="*/ 0 h 4087846"/>
              <a:gd name="connsiteX2" fmla="*/ 2457450 w 2457450"/>
              <a:gd name="connsiteY2" fmla="*/ 97389 h 4087846"/>
              <a:gd name="connsiteX3" fmla="*/ 2457450 w 2457450"/>
              <a:gd name="connsiteY3" fmla="*/ 3990457 h 4087846"/>
              <a:gd name="connsiteX4" fmla="*/ 2360061 w 2457450"/>
              <a:gd name="connsiteY4" fmla="*/ 4087846 h 4087846"/>
              <a:gd name="connsiteX5" fmla="*/ 97389 w 2457450"/>
              <a:gd name="connsiteY5" fmla="*/ 4087846 h 4087846"/>
              <a:gd name="connsiteX6" fmla="*/ 0 w 2457450"/>
              <a:gd name="connsiteY6" fmla="*/ 3990457 h 4087846"/>
              <a:gd name="connsiteX7" fmla="*/ 0 w 2457450"/>
              <a:gd name="connsiteY7" fmla="*/ 97389 h 4087846"/>
              <a:gd name="connsiteX8" fmla="*/ 97389 w 245745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4087846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990457"/>
                </a:lnTo>
                <a:cubicBezTo>
                  <a:pt x="2457450" y="4044243"/>
                  <a:pt x="2413847" y="4087846"/>
                  <a:pt x="2360061" y="4087846"/>
                </a:cubicBezTo>
                <a:lnTo>
                  <a:pt x="97389" y="4087846"/>
                </a:lnTo>
                <a:cubicBezTo>
                  <a:pt x="43603" y="4087846"/>
                  <a:pt x="0" y="4044243"/>
                  <a:pt x="0" y="3990457"/>
                </a:cubicBez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 lIns="274320" tIns="987552" rIns="27432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8BA6EB89-34C3-8B0F-3935-088A3BD6C26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827977" y="4177021"/>
            <a:ext cx="4915540" cy="1538262"/>
          </a:xfrm>
          <a:custGeom>
            <a:avLst/>
            <a:gdLst>
              <a:gd name="connsiteX0" fmla="*/ 97389 w 2457450"/>
              <a:gd name="connsiteY0" fmla="*/ 0 h 769131"/>
              <a:gd name="connsiteX1" fmla="*/ 2360061 w 2457450"/>
              <a:gd name="connsiteY1" fmla="*/ 0 h 769131"/>
              <a:gd name="connsiteX2" fmla="*/ 2457450 w 2457450"/>
              <a:gd name="connsiteY2" fmla="*/ 97389 h 769131"/>
              <a:gd name="connsiteX3" fmla="*/ 2457450 w 2457450"/>
              <a:gd name="connsiteY3" fmla="*/ 338152 h 769131"/>
              <a:gd name="connsiteX4" fmla="*/ 2457450 w 2457450"/>
              <a:gd name="connsiteY4" fmla="*/ 769131 h 769131"/>
              <a:gd name="connsiteX5" fmla="*/ 0 w 2457450"/>
              <a:gd name="connsiteY5" fmla="*/ 769131 h 769131"/>
              <a:gd name="connsiteX6" fmla="*/ 0 w 2457450"/>
              <a:gd name="connsiteY6" fmla="*/ 348217 h 769131"/>
              <a:gd name="connsiteX7" fmla="*/ 0 w 2457450"/>
              <a:gd name="connsiteY7" fmla="*/ 97389 h 769131"/>
              <a:gd name="connsiteX8" fmla="*/ 97389 w 2457450"/>
              <a:gd name="connsiteY8" fmla="*/ 0 h 76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769131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38152"/>
                </a:lnTo>
                <a:lnTo>
                  <a:pt x="2457450" y="769131"/>
                </a:lnTo>
                <a:lnTo>
                  <a:pt x="0" y="769131"/>
                </a:lnTo>
                <a:lnTo>
                  <a:pt x="0" y="348217"/>
                </a:ln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gradFill>
            <a:gsLst>
              <a:gs pos="100000">
                <a:srgbClr val="AD9AE8"/>
              </a:gs>
              <a:gs pos="0">
                <a:srgbClr val="B593E6"/>
              </a:gs>
            </a:gsLst>
            <a:lin ang="4200000" scaled="0"/>
          </a:gradFill>
        </p:spPr>
        <p:txBody>
          <a:bodyPr wrap="square" lIns="274320" tIns="201168" rIns="27432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4D68BEC3-3269-7117-D9F0-7F22EFF4278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827977" y="10972800"/>
            <a:ext cx="4915540" cy="1379912"/>
          </a:xfrm>
          <a:custGeom>
            <a:avLst/>
            <a:gdLst>
              <a:gd name="connsiteX0" fmla="*/ 0 w 2457450"/>
              <a:gd name="connsiteY0" fmla="*/ 0 h 685800"/>
              <a:gd name="connsiteX1" fmla="*/ 2457450 w 2457450"/>
              <a:gd name="connsiteY1" fmla="*/ 0 h 685800"/>
              <a:gd name="connsiteX2" fmla="*/ 2457450 w 2457450"/>
              <a:gd name="connsiteY2" fmla="*/ 410481 h 685800"/>
              <a:gd name="connsiteX3" fmla="*/ 2457450 w 2457450"/>
              <a:gd name="connsiteY3" fmla="*/ 589629 h 685800"/>
              <a:gd name="connsiteX4" fmla="*/ 2397969 w 2457450"/>
              <a:gd name="connsiteY4" fmla="*/ 679365 h 685800"/>
              <a:gd name="connsiteX5" fmla="*/ 2366094 w 2457450"/>
              <a:gd name="connsiteY5" fmla="*/ 685800 h 685800"/>
              <a:gd name="connsiteX6" fmla="*/ 91356 w 2457450"/>
              <a:gd name="connsiteY6" fmla="*/ 685800 h 685800"/>
              <a:gd name="connsiteX7" fmla="*/ 59481 w 2457450"/>
              <a:gd name="connsiteY7" fmla="*/ 679365 h 685800"/>
              <a:gd name="connsiteX8" fmla="*/ 0 w 2457450"/>
              <a:gd name="connsiteY8" fmla="*/ 589629 h 685800"/>
              <a:gd name="connsiteX9" fmla="*/ 0 w 2457450"/>
              <a:gd name="connsiteY9" fmla="*/ 39280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7450" h="685800">
                <a:moveTo>
                  <a:pt x="0" y="0"/>
                </a:moveTo>
                <a:lnTo>
                  <a:pt x="2457450" y="0"/>
                </a:lnTo>
                <a:lnTo>
                  <a:pt x="2457450" y="410481"/>
                </a:lnTo>
                <a:lnTo>
                  <a:pt x="2457450" y="589629"/>
                </a:lnTo>
                <a:cubicBezTo>
                  <a:pt x="2457450" y="629969"/>
                  <a:pt x="2432923" y="664580"/>
                  <a:pt x="2397969" y="679365"/>
                </a:cubicBezTo>
                <a:lnTo>
                  <a:pt x="2366094" y="685800"/>
                </a:lnTo>
                <a:lnTo>
                  <a:pt x="91356" y="685800"/>
                </a:lnTo>
                <a:lnTo>
                  <a:pt x="59481" y="679365"/>
                </a:lnTo>
                <a:cubicBezTo>
                  <a:pt x="24527" y="664580"/>
                  <a:pt x="0" y="629969"/>
                  <a:pt x="0" y="589629"/>
                </a:cubicBezTo>
                <a:lnTo>
                  <a:pt x="0" y="39280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228600" rIns="274320" bIns="228600" anchor="b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sem.</a:t>
            </a:r>
          </a:p>
        </p:txBody>
      </p:sp>
      <p:sp>
        <p:nvSpPr>
          <p:cNvPr id="75" name="Picture Placeholder 62">
            <a:extLst>
              <a:ext uri="{FF2B5EF4-FFF2-40B4-BE49-F238E27FC236}">
                <a16:creationId xmlns:a16="http://schemas.microsoft.com/office/drawing/2014/main" id="{72A31A62-1E3B-E964-EF63-4AAB0629F633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6827977" y="5715000"/>
            <a:ext cx="4915540" cy="5257800"/>
          </a:xfrm>
        </p:spPr>
        <p:txBody>
          <a:bodyPr/>
          <a:lstStyle/>
          <a:p>
            <a:endParaRPr lang="en-US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3AAF3C26-79AA-51C5-070E-31E0F374B773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1455177" y="4177020"/>
            <a:ext cx="4915540" cy="8175692"/>
          </a:xfrm>
          <a:custGeom>
            <a:avLst/>
            <a:gdLst>
              <a:gd name="connsiteX0" fmla="*/ 97389 w 2457450"/>
              <a:gd name="connsiteY0" fmla="*/ 0 h 4087846"/>
              <a:gd name="connsiteX1" fmla="*/ 2360061 w 2457450"/>
              <a:gd name="connsiteY1" fmla="*/ 0 h 4087846"/>
              <a:gd name="connsiteX2" fmla="*/ 2457450 w 2457450"/>
              <a:gd name="connsiteY2" fmla="*/ 97389 h 4087846"/>
              <a:gd name="connsiteX3" fmla="*/ 2457450 w 2457450"/>
              <a:gd name="connsiteY3" fmla="*/ 3990457 h 4087846"/>
              <a:gd name="connsiteX4" fmla="*/ 2360061 w 2457450"/>
              <a:gd name="connsiteY4" fmla="*/ 4087846 h 4087846"/>
              <a:gd name="connsiteX5" fmla="*/ 97389 w 2457450"/>
              <a:gd name="connsiteY5" fmla="*/ 4087846 h 4087846"/>
              <a:gd name="connsiteX6" fmla="*/ 0 w 2457450"/>
              <a:gd name="connsiteY6" fmla="*/ 3990457 h 4087846"/>
              <a:gd name="connsiteX7" fmla="*/ 0 w 2457450"/>
              <a:gd name="connsiteY7" fmla="*/ 97389 h 4087846"/>
              <a:gd name="connsiteX8" fmla="*/ 97389 w 245745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4087846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990457"/>
                </a:lnTo>
                <a:cubicBezTo>
                  <a:pt x="2457450" y="4044243"/>
                  <a:pt x="2413847" y="4087846"/>
                  <a:pt x="2360061" y="4087846"/>
                </a:cubicBezTo>
                <a:lnTo>
                  <a:pt x="97389" y="4087846"/>
                </a:lnTo>
                <a:cubicBezTo>
                  <a:pt x="43603" y="4087846"/>
                  <a:pt x="0" y="4044243"/>
                  <a:pt x="0" y="3990457"/>
                </a:cubicBez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 lIns="274320" tIns="987552" rIns="27432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613C2584-7698-DEC7-4B88-F857A547831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455177" y="4177021"/>
            <a:ext cx="4915540" cy="1538262"/>
          </a:xfrm>
          <a:custGeom>
            <a:avLst/>
            <a:gdLst>
              <a:gd name="connsiteX0" fmla="*/ 97389 w 2457450"/>
              <a:gd name="connsiteY0" fmla="*/ 0 h 769131"/>
              <a:gd name="connsiteX1" fmla="*/ 2360061 w 2457450"/>
              <a:gd name="connsiteY1" fmla="*/ 0 h 769131"/>
              <a:gd name="connsiteX2" fmla="*/ 2457450 w 2457450"/>
              <a:gd name="connsiteY2" fmla="*/ 97389 h 769131"/>
              <a:gd name="connsiteX3" fmla="*/ 2457450 w 2457450"/>
              <a:gd name="connsiteY3" fmla="*/ 338152 h 769131"/>
              <a:gd name="connsiteX4" fmla="*/ 2457450 w 2457450"/>
              <a:gd name="connsiteY4" fmla="*/ 769131 h 769131"/>
              <a:gd name="connsiteX5" fmla="*/ 0 w 2457450"/>
              <a:gd name="connsiteY5" fmla="*/ 769131 h 769131"/>
              <a:gd name="connsiteX6" fmla="*/ 0 w 2457450"/>
              <a:gd name="connsiteY6" fmla="*/ 348217 h 769131"/>
              <a:gd name="connsiteX7" fmla="*/ 0 w 2457450"/>
              <a:gd name="connsiteY7" fmla="*/ 97389 h 769131"/>
              <a:gd name="connsiteX8" fmla="*/ 97389 w 2457450"/>
              <a:gd name="connsiteY8" fmla="*/ 0 h 76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7450" h="769131">
                <a:moveTo>
                  <a:pt x="97389" y="0"/>
                </a:moveTo>
                <a:lnTo>
                  <a:pt x="2360061" y="0"/>
                </a:lnTo>
                <a:cubicBezTo>
                  <a:pt x="2413847" y="0"/>
                  <a:pt x="2457450" y="43603"/>
                  <a:pt x="2457450" y="97389"/>
                </a:cubicBezTo>
                <a:lnTo>
                  <a:pt x="2457450" y="338152"/>
                </a:lnTo>
                <a:lnTo>
                  <a:pt x="2457450" y="769131"/>
                </a:lnTo>
                <a:lnTo>
                  <a:pt x="0" y="769131"/>
                </a:lnTo>
                <a:lnTo>
                  <a:pt x="0" y="348217"/>
                </a:lnTo>
                <a:lnTo>
                  <a:pt x="0" y="97389"/>
                </a:lnTo>
                <a:cubicBezTo>
                  <a:pt x="0" y="43603"/>
                  <a:pt x="43603" y="0"/>
                  <a:pt x="97389" y="0"/>
                </a:cubicBezTo>
                <a:close/>
              </a:path>
            </a:pathLst>
          </a:custGeom>
          <a:gradFill>
            <a:gsLst>
              <a:gs pos="100000">
                <a:srgbClr val="B293E5"/>
              </a:gs>
              <a:gs pos="0">
                <a:srgbClr val="BA8CE4"/>
              </a:gs>
            </a:gsLst>
            <a:lin ang="4200000" scaled="0"/>
          </a:gradFill>
        </p:spPr>
        <p:txBody>
          <a:bodyPr wrap="square" lIns="274320" tIns="201168" rIns="27432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B9D46C88-1032-9F52-F4A9-64B958B3FDC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455177" y="10972800"/>
            <a:ext cx="4915540" cy="1379912"/>
          </a:xfrm>
          <a:custGeom>
            <a:avLst/>
            <a:gdLst>
              <a:gd name="connsiteX0" fmla="*/ 0 w 2457450"/>
              <a:gd name="connsiteY0" fmla="*/ 0 h 685800"/>
              <a:gd name="connsiteX1" fmla="*/ 2457450 w 2457450"/>
              <a:gd name="connsiteY1" fmla="*/ 0 h 685800"/>
              <a:gd name="connsiteX2" fmla="*/ 2457450 w 2457450"/>
              <a:gd name="connsiteY2" fmla="*/ 410481 h 685800"/>
              <a:gd name="connsiteX3" fmla="*/ 2457450 w 2457450"/>
              <a:gd name="connsiteY3" fmla="*/ 589629 h 685800"/>
              <a:gd name="connsiteX4" fmla="*/ 2397969 w 2457450"/>
              <a:gd name="connsiteY4" fmla="*/ 679365 h 685800"/>
              <a:gd name="connsiteX5" fmla="*/ 2366094 w 2457450"/>
              <a:gd name="connsiteY5" fmla="*/ 685800 h 685800"/>
              <a:gd name="connsiteX6" fmla="*/ 91356 w 2457450"/>
              <a:gd name="connsiteY6" fmla="*/ 685800 h 685800"/>
              <a:gd name="connsiteX7" fmla="*/ 59481 w 2457450"/>
              <a:gd name="connsiteY7" fmla="*/ 679365 h 685800"/>
              <a:gd name="connsiteX8" fmla="*/ 0 w 2457450"/>
              <a:gd name="connsiteY8" fmla="*/ 589629 h 685800"/>
              <a:gd name="connsiteX9" fmla="*/ 0 w 2457450"/>
              <a:gd name="connsiteY9" fmla="*/ 39280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7450" h="685800">
                <a:moveTo>
                  <a:pt x="0" y="0"/>
                </a:moveTo>
                <a:lnTo>
                  <a:pt x="2457450" y="0"/>
                </a:lnTo>
                <a:lnTo>
                  <a:pt x="2457450" y="410481"/>
                </a:lnTo>
                <a:lnTo>
                  <a:pt x="2457450" y="589629"/>
                </a:lnTo>
                <a:cubicBezTo>
                  <a:pt x="2457450" y="629969"/>
                  <a:pt x="2432923" y="664580"/>
                  <a:pt x="2397969" y="679365"/>
                </a:cubicBezTo>
                <a:lnTo>
                  <a:pt x="2366094" y="685800"/>
                </a:lnTo>
                <a:lnTo>
                  <a:pt x="91356" y="685800"/>
                </a:lnTo>
                <a:lnTo>
                  <a:pt x="59481" y="679365"/>
                </a:lnTo>
                <a:cubicBezTo>
                  <a:pt x="24527" y="664580"/>
                  <a:pt x="0" y="629969"/>
                  <a:pt x="0" y="589629"/>
                </a:cubicBezTo>
                <a:lnTo>
                  <a:pt x="0" y="39280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228600" rIns="274320" bIns="228600" anchor="b"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sem.</a:t>
            </a:r>
          </a:p>
        </p:txBody>
      </p:sp>
      <p:sp>
        <p:nvSpPr>
          <p:cNvPr id="79" name="Picture Placeholder 62">
            <a:extLst>
              <a:ext uri="{FF2B5EF4-FFF2-40B4-BE49-F238E27FC236}">
                <a16:creationId xmlns:a16="http://schemas.microsoft.com/office/drawing/2014/main" id="{FACAA3F0-E6FF-E9BB-47FF-710F966FEA87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1455177" y="5715000"/>
            <a:ext cx="4915540" cy="5257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04">
          <p15:clr>
            <a:srgbClr val="FBAE40"/>
          </p15:clr>
        </p15:guide>
        <p15:guide id="2" pos="2148">
          <p15:clr>
            <a:srgbClr val="FBAE40"/>
          </p15:clr>
        </p15:guide>
        <p15:guide id="3" pos="3696">
          <p15:clr>
            <a:srgbClr val="FBAE40"/>
          </p15:clr>
        </p15:guide>
        <p15:guide id="4" pos="3840">
          <p15:clr>
            <a:srgbClr val="FBAE40"/>
          </p15:clr>
        </p15:guide>
        <p15:guide id="8" orient="horz" pos="468">
          <p15:clr>
            <a:srgbClr val="9FCC3B"/>
          </p15:clr>
        </p15:guide>
        <p15:guide id="9" orient="horz" pos="1080">
          <p15:clr>
            <a:srgbClr val="9FCC3B"/>
          </p15:clr>
        </p15:guide>
        <p15:guide id="10" pos="7080">
          <p15:clr>
            <a:srgbClr val="FBAE40"/>
          </p15:clr>
        </p15:guide>
        <p15:guide id="11" orient="horz" pos="3888">
          <p15:clr>
            <a:srgbClr val="FBAE40"/>
          </p15:clr>
        </p15:guide>
        <p15:guide id="14" orient="horz" pos="3456">
          <p15:clr>
            <a:srgbClr val="FBAE40"/>
          </p15:clr>
        </p15:guide>
        <p15:guide id="17" orient="horz" pos="1656">
          <p15:clr>
            <a:srgbClr val="9FCC3B"/>
          </p15:clr>
        </p15:guide>
        <p15:guide id="23" pos="5388">
          <p15:clr>
            <a:srgbClr val="FBAE40"/>
          </p15:clr>
        </p15:guide>
        <p15:guide id="24" pos="5532">
          <p15:clr>
            <a:srgbClr val="FBAE40"/>
          </p15:clr>
        </p15:guide>
        <p15:guide id="25" orient="horz" pos="1944">
          <p15:clr>
            <a:srgbClr val="5ACBF0"/>
          </p15:clr>
        </p15:guide>
        <p15:guide id="26" orient="horz" pos="1800">
          <p15:clr>
            <a:srgbClr val="FBAE40"/>
          </p15:clr>
        </p15:guide>
        <p15:guide id="27" orient="horz" pos="1311">
          <p15:clr>
            <a:srgbClr val="FBAE40"/>
          </p15:clr>
        </p15:guide>
        <p15:guide id="28" orient="horz" pos="3312">
          <p15:clr>
            <a:srgbClr val="5ACBF0"/>
          </p15:clr>
        </p15:guide>
        <p15:guide id="29" orient="horz" pos="3564">
          <p15:clr>
            <a:srgbClr val="5ACBF0"/>
          </p15:clr>
        </p15:guide>
        <p15:guide id="30" orient="horz" pos="3744">
          <p15:clr>
            <a:srgbClr val="5ACBF0"/>
          </p15:clr>
        </p15:guide>
        <p15:guide id="31" pos="636">
          <p15:clr>
            <a:srgbClr val="5ACBF0"/>
          </p15:clr>
        </p15:guide>
        <p15:guide id="32" pos="1824">
          <p15:clr>
            <a:srgbClr val="5ACBF0"/>
          </p15:clr>
        </p15:guide>
        <p15:guide id="33" pos="2328">
          <p15:clr>
            <a:srgbClr val="5ACBF0"/>
          </p15:clr>
        </p15:guide>
        <p15:guide id="34" pos="3516">
          <p15:clr>
            <a:srgbClr val="5ACBF0"/>
          </p15:clr>
        </p15:guide>
        <p15:guide id="35" pos="4020">
          <p15:clr>
            <a:srgbClr val="5ACBF0"/>
          </p15:clr>
        </p15:guide>
        <p15:guide id="36" pos="5208">
          <p15:clr>
            <a:srgbClr val="5ACBF0"/>
          </p15:clr>
        </p15:guide>
        <p15:guide id="37" pos="5712">
          <p15:clr>
            <a:srgbClr val="5ACBF0"/>
          </p15:clr>
        </p15:guide>
        <p15:guide id="38" pos="690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870" y="2037823"/>
            <a:ext cx="6385753" cy="1551194"/>
          </a:xfrm>
        </p:spPr>
        <p:txBody>
          <a:bodyPr wrap="square" anchor="b">
            <a:sp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8663" y="2171701"/>
            <a:ext cx="12803261" cy="10147986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lnSpc>
                <a:spcPct val="100000"/>
              </a:lnSpc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870" y="4000500"/>
            <a:ext cx="6385753" cy="83439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6893D5C-FC7B-B26F-C218-1FCB0C1C2C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9" y="1046203"/>
            <a:ext cx="21033938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BD614423-B91B-E2AE-4752-C858EDBEE4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74FA32EB-85DD-B866-E29D-8E50398E2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ABD3CEF5-A0EB-5F14-AB4C-74860D3EFA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DEA435-BB27-C1B2-638E-237AEFB94840}"/>
              </a:ext>
            </a:extLst>
          </p:cNvPr>
          <p:cNvCxnSpPr>
            <a:cxnSpLocks/>
          </p:cNvCxnSpPr>
          <p:nvPr userDrawn="1"/>
        </p:nvCxnSpPr>
        <p:spPr>
          <a:xfrm>
            <a:off x="8764141" y="2171700"/>
            <a:ext cx="0" cy="1017270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09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048">
          <p15:clr>
            <a:srgbClr val="5ACBF0"/>
          </p15:clr>
        </p15:guide>
        <p15:guide id="2" pos="2472">
          <p15:clr>
            <a:srgbClr val="5ACBF0"/>
          </p15:clr>
        </p15:guide>
        <p15:guide id="3" orient="horz" pos="1080">
          <p15:clr>
            <a:srgbClr val="9FCC3B"/>
          </p15:clr>
        </p15:guide>
        <p15:guide id="4" orient="horz" pos="468">
          <p15:clr>
            <a:srgbClr val="9FCC3B"/>
          </p15:clr>
        </p15:guide>
        <p15:guide id="5" orient="horz" pos="684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pos="7080">
          <p15:clr>
            <a:srgbClr val="5ACBF0"/>
          </p15:clr>
        </p15:guide>
        <p15:guide id="8" orient="horz" pos="1260">
          <p15:clr>
            <a:srgbClr val="5ACBF0"/>
          </p15:clr>
        </p15:guide>
        <p15:guide id="9" orient="horz" pos="2160">
          <p15:clr>
            <a:srgbClr val="FBAE40"/>
          </p15:clr>
        </p15:guide>
        <p15:guide id="10" pos="27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64141" y="2171700"/>
            <a:ext cx="13717786" cy="1017270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10C5D6-BE0E-81CA-D041-F375BC16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70" y="2037823"/>
            <a:ext cx="6385753" cy="1551194"/>
          </a:xfrm>
        </p:spPr>
        <p:txBody>
          <a:bodyPr anchor="b">
            <a:sp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686E56-D7FD-ADB2-F8E0-67414A061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3870" y="4007348"/>
            <a:ext cx="6385753" cy="83370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D78403F-9C73-9352-18B8-6B5744A605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9" y="1046203"/>
            <a:ext cx="21033934" cy="553998"/>
          </a:xfrm>
        </p:spPr>
        <p:txBody>
          <a:bodyPr anchor="b">
            <a:sp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A8D2097C-9E92-9D50-CDAA-D366F6921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1F7B70CE-844B-A67E-8FB6-17C0E871D4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7851276-2BCB-1F58-AE5E-1036302CE3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472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1260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pos="7080">
          <p15:clr>
            <a:srgbClr val="5ACBF0"/>
          </p15:clr>
        </p15:guide>
        <p15:guide id="8" orient="horz" pos="68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ding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2" y="0"/>
            <a:ext cx="7849622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69" y="1485896"/>
            <a:ext cx="501397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4141" y="1485900"/>
            <a:ext cx="13717790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64141" y="4030576"/>
            <a:ext cx="13717786" cy="8313824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000"/>
            </a:lvl1pPr>
            <a:lvl2pPr algn="l">
              <a:lnSpc>
                <a:spcPct val="90000"/>
              </a:lnSpc>
              <a:defRPr sz="3600"/>
            </a:lvl2pPr>
            <a:lvl3pPr algn="l">
              <a:lnSpc>
                <a:spcPct val="90000"/>
              </a:lnSpc>
              <a:defRPr sz="3200"/>
            </a:lvl3pPr>
            <a:lvl4pPr algn="l">
              <a:lnSpc>
                <a:spcPct val="90000"/>
              </a:lnSpc>
              <a:defRPr sz="2800"/>
            </a:lvl4pPr>
            <a:lvl5pPr algn="l">
              <a:lnSpc>
                <a:spcPct val="90000"/>
              </a:lnSpc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63869" y="4007348"/>
            <a:ext cx="5013975" cy="83370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CCE25E7-A642-8476-CF51-7E111CFC14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2BF258C-F640-931D-98F4-9D7A403CE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73C748-65FC-7329-72BA-EBB1FE662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3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040">
          <p15:clr>
            <a:srgbClr val="5ACBF0"/>
          </p15:clr>
        </p15:guide>
        <p15:guide id="3" pos="2472">
          <p15:clr>
            <a:srgbClr val="FBAE40"/>
          </p15:clr>
        </p15:guide>
        <p15:guide id="4" orient="horz" pos="1080">
          <p15:clr>
            <a:srgbClr val="9FCC3B"/>
          </p15:clr>
        </p15:guide>
        <p15:guide id="6" pos="7080">
          <p15:clr>
            <a:srgbClr val="5ACBF0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ding with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2" y="0"/>
            <a:ext cx="7849622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69" y="1485896"/>
            <a:ext cx="501397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4141" y="1485900"/>
            <a:ext cx="13717790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63869" y="4007348"/>
            <a:ext cx="5013975" cy="83370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CCE25E7-A642-8476-CF51-7E111CFC14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2BF258C-F640-931D-98F4-9D7A403CE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73C748-65FC-7329-72BA-EBB1FE662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09A60F-7B93-5741-913E-0B35A3BAD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58111" y="4000500"/>
            <a:ext cx="6521979" cy="8343900"/>
          </a:xfrm>
        </p:spPr>
        <p:txBody>
          <a:bodyPr lIns="0" tIns="0" rIns="0" bIns="0">
            <a:normAutofit/>
          </a:bodyPr>
          <a:lstStyle>
            <a:lvl1pPr algn="just">
              <a:lnSpc>
                <a:spcPct val="100000"/>
              </a:lnSpc>
              <a:defRPr sz="2400"/>
            </a:lvl1pPr>
            <a:lvl2pPr algn="just">
              <a:lnSpc>
                <a:spcPct val="100000"/>
              </a:lnSpc>
              <a:defRPr sz="2200"/>
            </a:lvl2pPr>
            <a:lvl3pPr algn="just">
              <a:lnSpc>
                <a:spcPct val="100000"/>
              </a:lnSpc>
              <a:defRPr sz="2100"/>
            </a:lvl3pPr>
            <a:lvl4pPr algn="just">
              <a:lnSpc>
                <a:spcPct val="100000"/>
              </a:lnSpc>
              <a:defRPr sz="2000"/>
            </a:lvl4pPr>
            <a:lvl5pPr algn="just">
              <a:lnSpc>
                <a:spcPct val="10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56B0688-427C-2240-F3D8-AE3DF18FA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65981" y="4000500"/>
            <a:ext cx="6515948" cy="8343900"/>
          </a:xfrm>
        </p:spPr>
        <p:txBody>
          <a:bodyPr lIns="0" tIns="0" rIns="0" bIns="0">
            <a:normAutofit/>
          </a:bodyPr>
          <a:lstStyle>
            <a:lvl1pPr algn="just">
              <a:lnSpc>
                <a:spcPct val="100000"/>
              </a:lnSpc>
              <a:defRPr sz="2400"/>
            </a:lvl1pPr>
            <a:lvl2pPr algn="just">
              <a:lnSpc>
                <a:spcPct val="100000"/>
              </a:lnSpc>
              <a:defRPr sz="2200"/>
            </a:lvl2pPr>
            <a:lvl3pPr algn="just">
              <a:lnSpc>
                <a:spcPct val="100000"/>
              </a:lnSpc>
              <a:defRPr sz="2100"/>
            </a:lvl3pPr>
            <a:lvl4pPr algn="just">
              <a:lnSpc>
                <a:spcPct val="100000"/>
              </a:lnSpc>
              <a:defRPr sz="2000"/>
            </a:lvl4pPr>
            <a:lvl5pPr algn="just">
              <a:lnSpc>
                <a:spcPct val="10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74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040">
          <p15:clr>
            <a:srgbClr val="5ACBF0"/>
          </p15:clr>
        </p15:guide>
        <p15:guide id="3" pos="2472">
          <p15:clr>
            <a:srgbClr val="FBAE40"/>
          </p15:clr>
        </p15:guide>
        <p15:guide id="4" orient="horz" pos="1080">
          <p15:clr>
            <a:srgbClr val="9FCC3B"/>
          </p15:clr>
        </p15:guide>
        <p15:guide id="6" pos="7080">
          <p15:clr>
            <a:srgbClr val="5ACBF0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  <p15:guide id="9" pos="4812">
          <p15:clr>
            <a:srgbClr val="5ACBF0"/>
          </p15:clr>
        </p15:guide>
        <p15:guide id="10" pos="502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600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600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2051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ding with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2" y="0"/>
            <a:ext cx="7849622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69" y="1485896"/>
            <a:ext cx="501397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4141" y="1485900"/>
            <a:ext cx="13717790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63869" y="4007348"/>
            <a:ext cx="5013975" cy="83370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CCE25E7-A642-8476-CF51-7E111CFC14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2BF258C-F640-931D-98F4-9D7A403CE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73C748-65FC-7329-72BA-EBB1FE662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686D7E8-691F-D565-3697-A402F4125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0021" y="4527945"/>
            <a:ext cx="6505663" cy="615554"/>
          </a:xfrm>
        </p:spPr>
        <p:txBody>
          <a:bodyPr wrap="square" anchor="b">
            <a:spAutoFit/>
          </a:bodyPr>
          <a:lstStyle>
            <a:lvl1pPr marL="0" indent="0">
              <a:buNone/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B9D03D2-357B-CD0E-65C4-7313342CA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64143" y="5257800"/>
            <a:ext cx="6515948" cy="70866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3200"/>
            </a:lvl1pPr>
            <a:lvl2pPr algn="just">
              <a:lnSpc>
                <a:spcPct val="100000"/>
              </a:lnSpc>
              <a:defRPr sz="2800"/>
            </a:lvl2pPr>
            <a:lvl3pPr algn="just">
              <a:lnSpc>
                <a:spcPct val="100000"/>
              </a:lnSpc>
              <a:defRPr sz="2400"/>
            </a:lvl3pPr>
            <a:lvl4pPr algn="just">
              <a:lnSpc>
                <a:spcPct val="100000"/>
              </a:lnSpc>
              <a:defRPr sz="2200"/>
            </a:lvl4pPr>
            <a:lvl5pPr algn="just">
              <a:lnSpc>
                <a:spcPct val="10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543707D-F2D3-CC26-FF7B-70B385ED9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965979" y="4527945"/>
            <a:ext cx="6515948" cy="615554"/>
          </a:xfrm>
        </p:spPr>
        <p:txBody>
          <a:bodyPr wrap="square" anchor="b">
            <a:spAutoFit/>
          </a:bodyPr>
          <a:lstStyle>
            <a:lvl1pPr marL="0" indent="0">
              <a:buNone/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4E48CD0-F4DA-B27A-9949-5BE1E8FBA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965979" y="5257800"/>
            <a:ext cx="6515948" cy="70866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3200"/>
            </a:lvl1pPr>
            <a:lvl2pPr algn="just">
              <a:lnSpc>
                <a:spcPct val="100000"/>
              </a:lnSpc>
              <a:defRPr sz="2800"/>
            </a:lvl2pPr>
            <a:lvl3pPr algn="just">
              <a:lnSpc>
                <a:spcPct val="100000"/>
              </a:lnSpc>
              <a:defRPr sz="2400"/>
            </a:lvl3pPr>
            <a:lvl4pPr algn="just">
              <a:lnSpc>
                <a:spcPct val="100000"/>
              </a:lnSpc>
              <a:defRPr sz="2200"/>
            </a:lvl4pPr>
            <a:lvl5pPr algn="just">
              <a:lnSpc>
                <a:spcPct val="10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622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040">
          <p15:clr>
            <a:srgbClr val="5ACBF0"/>
          </p15:clr>
        </p15:guide>
        <p15:guide id="3" pos="2472">
          <p15:clr>
            <a:srgbClr val="FBAE40"/>
          </p15:clr>
        </p15:guide>
        <p15:guide id="4" orient="horz" pos="1080">
          <p15:clr>
            <a:srgbClr val="9FCC3B"/>
          </p15:clr>
        </p15:guide>
        <p15:guide id="6" pos="7080">
          <p15:clr>
            <a:srgbClr val="5ACBF0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  <p15:guide id="9" pos="4812">
          <p15:clr>
            <a:srgbClr val="5ACBF0"/>
          </p15:clr>
        </p15:guide>
        <p15:guide id="10" pos="5028">
          <p15:clr>
            <a:srgbClr val="5ACBF0"/>
          </p15:clr>
        </p15:guide>
        <p15:guide id="11" orient="horz" pos="1584">
          <p15:clr>
            <a:srgbClr val="9FCC3B"/>
          </p15:clr>
        </p15:guide>
        <p15:guide id="12" orient="horz" pos="162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ding with Two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2" y="0"/>
            <a:ext cx="7849622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69" y="1485896"/>
            <a:ext cx="501397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4141" y="1485900"/>
            <a:ext cx="13717790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63869" y="4007348"/>
            <a:ext cx="5013975" cy="83370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CCE25E7-A642-8476-CF51-7E111CFC14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2BF258C-F640-931D-98F4-9D7A403CE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73C748-65FC-7329-72BA-EBB1FE662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3A4AEF-4207-1E99-39DF-868FBE10B70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15858233" y="3977640"/>
            <a:ext cx="6630263" cy="8366760"/>
          </a:xfrm>
          <a:custGeom>
            <a:avLst/>
            <a:gdLst>
              <a:gd name="connsiteX0" fmla="*/ 98016 w 3314700"/>
              <a:gd name="connsiteY0" fmla="*/ 0 h 4087846"/>
              <a:gd name="connsiteX1" fmla="*/ 3216684 w 3314700"/>
              <a:gd name="connsiteY1" fmla="*/ 0 h 4087846"/>
              <a:gd name="connsiteX2" fmla="*/ 3314700 w 3314700"/>
              <a:gd name="connsiteY2" fmla="*/ 98016 h 4087846"/>
              <a:gd name="connsiteX3" fmla="*/ 3314700 w 3314700"/>
              <a:gd name="connsiteY3" fmla="*/ 3989830 h 4087846"/>
              <a:gd name="connsiteX4" fmla="*/ 3216684 w 3314700"/>
              <a:gd name="connsiteY4" fmla="*/ 4087846 h 4087846"/>
              <a:gd name="connsiteX5" fmla="*/ 98016 w 3314700"/>
              <a:gd name="connsiteY5" fmla="*/ 4087846 h 4087846"/>
              <a:gd name="connsiteX6" fmla="*/ 0 w 3314700"/>
              <a:gd name="connsiteY6" fmla="*/ 3989830 h 4087846"/>
              <a:gd name="connsiteX7" fmla="*/ 0 w 3314700"/>
              <a:gd name="connsiteY7" fmla="*/ 98016 h 4087846"/>
              <a:gd name="connsiteX8" fmla="*/ 98016 w 331470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408784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3883"/>
                  <a:pt x="3314700" y="98016"/>
                </a:cubicBezTo>
                <a:lnTo>
                  <a:pt x="3314700" y="3989830"/>
                </a:lnTo>
                <a:cubicBezTo>
                  <a:pt x="3314700" y="4043963"/>
                  <a:pt x="3270817" y="4087846"/>
                  <a:pt x="3216684" y="4087846"/>
                </a:cubicBezTo>
                <a:lnTo>
                  <a:pt x="98016" y="4087846"/>
                </a:lnTo>
                <a:cubicBezTo>
                  <a:pt x="43883" y="4087846"/>
                  <a:pt x="0" y="4043963"/>
                  <a:pt x="0" y="3989830"/>
                </a:cubicBezTo>
                <a:lnTo>
                  <a:pt x="0" y="98016"/>
                </a:lnTo>
                <a:cubicBezTo>
                  <a:pt x="0" y="43883"/>
                  <a:pt x="43883" y="0"/>
                  <a:pt x="9801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74320" tIns="1005840" rIns="274320" bIns="731520" anchor="t" anchorCtr="0">
            <a:noAutofit/>
          </a:bodyPr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390264C-BF27-8468-128F-93EAC4B25FB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858233" y="3977640"/>
            <a:ext cx="6630263" cy="1660592"/>
          </a:xfrm>
          <a:custGeom>
            <a:avLst/>
            <a:gdLst>
              <a:gd name="connsiteX0" fmla="*/ 98016 w 3314700"/>
              <a:gd name="connsiteY0" fmla="*/ 0 h 830296"/>
              <a:gd name="connsiteX1" fmla="*/ 3216684 w 3314700"/>
              <a:gd name="connsiteY1" fmla="*/ 0 h 830296"/>
              <a:gd name="connsiteX2" fmla="*/ 3314700 w 3314700"/>
              <a:gd name="connsiteY2" fmla="*/ 95127 h 830296"/>
              <a:gd name="connsiteX3" fmla="*/ 3314700 w 3314700"/>
              <a:gd name="connsiteY3" fmla="*/ 806906 h 830296"/>
              <a:gd name="connsiteX4" fmla="*/ 3314700 w 3314700"/>
              <a:gd name="connsiteY4" fmla="*/ 830296 h 830296"/>
              <a:gd name="connsiteX5" fmla="*/ 0 w 3314700"/>
              <a:gd name="connsiteY5" fmla="*/ 830296 h 830296"/>
              <a:gd name="connsiteX6" fmla="*/ 0 w 3314700"/>
              <a:gd name="connsiteY6" fmla="*/ 806906 h 830296"/>
              <a:gd name="connsiteX7" fmla="*/ 0 w 3314700"/>
              <a:gd name="connsiteY7" fmla="*/ 95127 h 830296"/>
              <a:gd name="connsiteX8" fmla="*/ 98016 w 3314700"/>
              <a:gd name="connsiteY8" fmla="*/ 0 h 8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83029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2590"/>
                  <a:pt x="3314700" y="95127"/>
                </a:cubicBezTo>
                <a:lnTo>
                  <a:pt x="3314700" y="806906"/>
                </a:lnTo>
                <a:lnTo>
                  <a:pt x="3314700" y="830296"/>
                </a:lnTo>
                <a:lnTo>
                  <a:pt x="0" y="830296"/>
                </a:lnTo>
                <a:lnTo>
                  <a:pt x="0" y="806906"/>
                </a:lnTo>
                <a:lnTo>
                  <a:pt x="0" y="95127"/>
                </a:lnTo>
                <a:cubicBezTo>
                  <a:pt x="0" y="42590"/>
                  <a:pt x="43883" y="0"/>
                  <a:pt x="98016" y="0"/>
                </a:cubicBezTo>
                <a:close/>
              </a:path>
            </a:pathLst>
          </a:custGeom>
          <a:gradFill>
            <a:gsLst>
              <a:gs pos="0">
                <a:srgbClr val="AE9FEB"/>
              </a:gs>
              <a:gs pos="100000">
                <a:srgbClr val="A7A1EB"/>
              </a:gs>
            </a:gsLst>
            <a:lin ang="4200000" scaled="0"/>
          </a:gradFill>
        </p:spPr>
        <p:txBody>
          <a:bodyPr wrap="square" lIns="274320" tIns="182880" rIns="274320" bIns="182880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21" name="Picture Placeholder 144">
            <a:extLst>
              <a:ext uri="{FF2B5EF4-FFF2-40B4-BE49-F238E27FC236}">
                <a16:creationId xmlns:a16="http://schemas.microsoft.com/office/drawing/2014/main" id="{9A99AB34-5AEB-4443-D991-4A7A93651E3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5858233" y="5638232"/>
            <a:ext cx="6630263" cy="5220268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BB15A9-F51F-77F5-58E6-14BBE4E63B4D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64141" y="3977640"/>
            <a:ext cx="6630263" cy="8366760"/>
          </a:xfrm>
          <a:custGeom>
            <a:avLst/>
            <a:gdLst>
              <a:gd name="connsiteX0" fmla="*/ 98016 w 3314700"/>
              <a:gd name="connsiteY0" fmla="*/ 0 h 4087846"/>
              <a:gd name="connsiteX1" fmla="*/ 3216684 w 3314700"/>
              <a:gd name="connsiteY1" fmla="*/ 0 h 4087846"/>
              <a:gd name="connsiteX2" fmla="*/ 3314700 w 3314700"/>
              <a:gd name="connsiteY2" fmla="*/ 98016 h 4087846"/>
              <a:gd name="connsiteX3" fmla="*/ 3314700 w 3314700"/>
              <a:gd name="connsiteY3" fmla="*/ 3989830 h 4087846"/>
              <a:gd name="connsiteX4" fmla="*/ 3216684 w 3314700"/>
              <a:gd name="connsiteY4" fmla="*/ 4087846 h 4087846"/>
              <a:gd name="connsiteX5" fmla="*/ 98016 w 3314700"/>
              <a:gd name="connsiteY5" fmla="*/ 4087846 h 4087846"/>
              <a:gd name="connsiteX6" fmla="*/ 0 w 3314700"/>
              <a:gd name="connsiteY6" fmla="*/ 3989830 h 4087846"/>
              <a:gd name="connsiteX7" fmla="*/ 0 w 3314700"/>
              <a:gd name="connsiteY7" fmla="*/ 98016 h 4087846"/>
              <a:gd name="connsiteX8" fmla="*/ 98016 w 331470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408784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3883"/>
                  <a:pt x="3314700" y="98016"/>
                </a:cubicBezTo>
                <a:lnTo>
                  <a:pt x="3314700" y="3989830"/>
                </a:lnTo>
                <a:cubicBezTo>
                  <a:pt x="3314700" y="4043963"/>
                  <a:pt x="3270817" y="4087846"/>
                  <a:pt x="3216684" y="4087846"/>
                </a:cubicBezTo>
                <a:lnTo>
                  <a:pt x="98016" y="4087846"/>
                </a:lnTo>
                <a:cubicBezTo>
                  <a:pt x="43883" y="4087846"/>
                  <a:pt x="0" y="4043963"/>
                  <a:pt x="0" y="3989830"/>
                </a:cubicBezTo>
                <a:lnTo>
                  <a:pt x="0" y="98016"/>
                </a:lnTo>
                <a:cubicBezTo>
                  <a:pt x="0" y="43883"/>
                  <a:pt x="43883" y="0"/>
                  <a:pt x="9801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74320" tIns="1005840" rIns="274320" bIns="731520" anchor="t" anchorCtr="0">
            <a:noAutofit/>
          </a:bodyPr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2AF828B-6E87-6053-A05B-4BF8B4D2B50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764141" y="3977640"/>
            <a:ext cx="6630263" cy="1660592"/>
          </a:xfrm>
          <a:custGeom>
            <a:avLst/>
            <a:gdLst>
              <a:gd name="connsiteX0" fmla="*/ 98016 w 3314700"/>
              <a:gd name="connsiteY0" fmla="*/ 0 h 830296"/>
              <a:gd name="connsiteX1" fmla="*/ 3216684 w 3314700"/>
              <a:gd name="connsiteY1" fmla="*/ 0 h 830296"/>
              <a:gd name="connsiteX2" fmla="*/ 3314700 w 3314700"/>
              <a:gd name="connsiteY2" fmla="*/ 95127 h 830296"/>
              <a:gd name="connsiteX3" fmla="*/ 3314700 w 3314700"/>
              <a:gd name="connsiteY3" fmla="*/ 806906 h 830296"/>
              <a:gd name="connsiteX4" fmla="*/ 3314700 w 3314700"/>
              <a:gd name="connsiteY4" fmla="*/ 830296 h 830296"/>
              <a:gd name="connsiteX5" fmla="*/ 0 w 3314700"/>
              <a:gd name="connsiteY5" fmla="*/ 830296 h 830296"/>
              <a:gd name="connsiteX6" fmla="*/ 0 w 3314700"/>
              <a:gd name="connsiteY6" fmla="*/ 806906 h 830296"/>
              <a:gd name="connsiteX7" fmla="*/ 0 w 3314700"/>
              <a:gd name="connsiteY7" fmla="*/ 95127 h 830296"/>
              <a:gd name="connsiteX8" fmla="*/ 98016 w 3314700"/>
              <a:gd name="connsiteY8" fmla="*/ 0 h 8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83029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2590"/>
                  <a:pt x="3314700" y="95127"/>
                </a:cubicBezTo>
                <a:lnTo>
                  <a:pt x="3314700" y="806906"/>
                </a:lnTo>
                <a:lnTo>
                  <a:pt x="3314700" y="830296"/>
                </a:lnTo>
                <a:lnTo>
                  <a:pt x="0" y="830296"/>
                </a:lnTo>
                <a:lnTo>
                  <a:pt x="0" y="806906"/>
                </a:lnTo>
                <a:lnTo>
                  <a:pt x="0" y="95127"/>
                </a:lnTo>
                <a:cubicBezTo>
                  <a:pt x="0" y="42590"/>
                  <a:pt x="43883" y="0"/>
                  <a:pt x="98016" y="0"/>
                </a:cubicBezTo>
                <a:close/>
              </a:path>
            </a:pathLst>
          </a:custGeom>
          <a:gradFill>
            <a:gsLst>
              <a:gs pos="0">
                <a:srgbClr val="BD8AE4"/>
              </a:gs>
              <a:gs pos="100000">
                <a:srgbClr val="AD9EEA"/>
              </a:gs>
            </a:gsLst>
            <a:lin ang="4200000" scaled="0"/>
          </a:gradFill>
        </p:spPr>
        <p:txBody>
          <a:bodyPr wrap="square" lIns="274320" tIns="182880" rIns="274320" bIns="182880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24" name="Picture Placeholder 144">
            <a:extLst>
              <a:ext uri="{FF2B5EF4-FFF2-40B4-BE49-F238E27FC236}">
                <a16:creationId xmlns:a16="http://schemas.microsoft.com/office/drawing/2014/main" id="{431E48B4-5A42-3540-CD38-7A4ED81C91ED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8764141" y="5638232"/>
            <a:ext cx="6630263" cy="5220268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9D36527-9FDD-20B2-2395-47127F623D3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5851664" y="10858500"/>
            <a:ext cx="6630263" cy="1485900"/>
          </a:xfrm>
          <a:custGeom>
            <a:avLst/>
            <a:gdLst>
              <a:gd name="connsiteX0" fmla="*/ 0 w 3314700"/>
              <a:gd name="connsiteY0" fmla="*/ 0 h 742950"/>
              <a:gd name="connsiteX1" fmla="*/ 3314700 w 3314700"/>
              <a:gd name="connsiteY1" fmla="*/ 0 h 742950"/>
              <a:gd name="connsiteX2" fmla="*/ 3314700 w 3314700"/>
              <a:gd name="connsiteY2" fmla="*/ 139303 h 742950"/>
              <a:gd name="connsiteX3" fmla="*/ 3314700 w 3314700"/>
              <a:gd name="connsiteY3" fmla="*/ 644934 h 742950"/>
              <a:gd name="connsiteX4" fmla="*/ 3216684 w 3314700"/>
              <a:gd name="connsiteY4" fmla="*/ 742950 h 742950"/>
              <a:gd name="connsiteX5" fmla="*/ 98016 w 3314700"/>
              <a:gd name="connsiteY5" fmla="*/ 742950 h 742950"/>
              <a:gd name="connsiteX6" fmla="*/ 0 w 3314700"/>
              <a:gd name="connsiteY6" fmla="*/ 64493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700" h="742950">
                <a:moveTo>
                  <a:pt x="0" y="0"/>
                </a:moveTo>
                <a:lnTo>
                  <a:pt x="3314700" y="0"/>
                </a:lnTo>
                <a:lnTo>
                  <a:pt x="3314700" y="139303"/>
                </a:lnTo>
                <a:lnTo>
                  <a:pt x="3314700" y="644934"/>
                </a:lnTo>
                <a:cubicBezTo>
                  <a:pt x="3314700" y="699067"/>
                  <a:pt x="3270817" y="742950"/>
                  <a:pt x="3216684" y="742950"/>
                </a:cubicBezTo>
                <a:lnTo>
                  <a:pt x="98016" y="742950"/>
                </a:lnTo>
                <a:cubicBezTo>
                  <a:pt x="43883" y="742950"/>
                  <a:pt x="0" y="699067"/>
                  <a:pt x="0" y="6449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182880" rIns="274320" bIns="210312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B447594-FA2A-01C5-C2A2-6BA9FD64F41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764141" y="10858500"/>
            <a:ext cx="6630263" cy="1485900"/>
          </a:xfrm>
          <a:custGeom>
            <a:avLst/>
            <a:gdLst>
              <a:gd name="connsiteX0" fmla="*/ 0 w 3314700"/>
              <a:gd name="connsiteY0" fmla="*/ 0 h 742950"/>
              <a:gd name="connsiteX1" fmla="*/ 3314700 w 3314700"/>
              <a:gd name="connsiteY1" fmla="*/ 0 h 742950"/>
              <a:gd name="connsiteX2" fmla="*/ 3314700 w 3314700"/>
              <a:gd name="connsiteY2" fmla="*/ 139303 h 742950"/>
              <a:gd name="connsiteX3" fmla="*/ 3314700 w 3314700"/>
              <a:gd name="connsiteY3" fmla="*/ 644934 h 742950"/>
              <a:gd name="connsiteX4" fmla="*/ 3216684 w 3314700"/>
              <a:gd name="connsiteY4" fmla="*/ 742950 h 742950"/>
              <a:gd name="connsiteX5" fmla="*/ 98016 w 3314700"/>
              <a:gd name="connsiteY5" fmla="*/ 742950 h 742950"/>
              <a:gd name="connsiteX6" fmla="*/ 0 w 3314700"/>
              <a:gd name="connsiteY6" fmla="*/ 64493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700" h="742950">
                <a:moveTo>
                  <a:pt x="0" y="0"/>
                </a:moveTo>
                <a:lnTo>
                  <a:pt x="3314700" y="0"/>
                </a:lnTo>
                <a:lnTo>
                  <a:pt x="3314700" y="139303"/>
                </a:lnTo>
                <a:lnTo>
                  <a:pt x="3314700" y="644934"/>
                </a:lnTo>
                <a:cubicBezTo>
                  <a:pt x="3314700" y="699067"/>
                  <a:pt x="3270817" y="742950"/>
                  <a:pt x="3216684" y="742950"/>
                </a:cubicBezTo>
                <a:lnTo>
                  <a:pt x="98016" y="742950"/>
                </a:lnTo>
                <a:cubicBezTo>
                  <a:pt x="43883" y="742950"/>
                  <a:pt x="0" y="699067"/>
                  <a:pt x="0" y="6449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182880" rIns="274320" bIns="210312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040">
          <p15:clr>
            <a:srgbClr val="5ACBF0"/>
          </p15:clr>
        </p15:guide>
        <p15:guide id="3" pos="2472">
          <p15:clr>
            <a:srgbClr val="FBAE40"/>
          </p15:clr>
        </p15:guide>
        <p15:guide id="4" orient="horz" pos="1080">
          <p15:clr>
            <a:srgbClr val="9FCC3B"/>
          </p15:clr>
        </p15:guide>
        <p15:guide id="6" pos="7080">
          <p15:clr>
            <a:srgbClr val="5ACBF0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  <p15:guide id="9" pos="4848">
          <p15:clr>
            <a:srgbClr val="5ACBF0"/>
          </p15:clr>
        </p15:guide>
        <p15:guide id="10" pos="4992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ding with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2" y="0"/>
            <a:ext cx="7849622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69" y="1485896"/>
            <a:ext cx="501397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4141" y="1485900"/>
            <a:ext cx="13717786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63869" y="4007348"/>
            <a:ext cx="5013975" cy="83370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89C9A9-B54D-B707-B621-F93A1E1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4141" y="6743700"/>
            <a:ext cx="4116212" cy="98755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vestibulum at eros.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11C9724-CE40-A9A9-DDC1-B9354BB340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65366" y="6743700"/>
            <a:ext cx="4116212" cy="98755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vestibulum at eros.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174DAEAE-DEC0-59DC-7B54-E6454A12EA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66159" y="6743700"/>
            <a:ext cx="4115768" cy="98755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vestibulum at eros.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F8733F3-3861-38C3-F3DB-654F23090A9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764141" y="8001000"/>
            <a:ext cx="4115336" cy="434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6A935ECD-DA35-4C9D-A116-55BF4A1F82B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3565810" y="8001000"/>
            <a:ext cx="4115336" cy="434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2" name="Content Placeholder 19">
            <a:extLst>
              <a:ext uri="{FF2B5EF4-FFF2-40B4-BE49-F238E27FC236}">
                <a16:creationId xmlns:a16="http://schemas.microsoft.com/office/drawing/2014/main" id="{69CC8E03-9660-F7A1-D4AF-B073903E4AB4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8366591" y="8001000"/>
            <a:ext cx="4114892" cy="434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5DBEED6-B617-8623-396A-79FAD5EB88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366591" y="4800600"/>
            <a:ext cx="1486093" cy="1485900"/>
          </a:xfrm>
          <a:blipFill dpi="0" rotWithShape="1">
            <a:blip r:embed="rId2"/>
            <a:srcRect/>
            <a:tile tx="-139700" ty="1905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7A03BFB8-7A1D-B1B0-A50C-BFD542470C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565366" y="4800600"/>
            <a:ext cx="1486093" cy="1485900"/>
          </a:xfrm>
          <a:blipFill dpi="0" rotWithShape="1">
            <a:blip r:embed="rId3"/>
            <a:srcRect/>
            <a:tile tx="-139700" ty="1905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C8C851F1-1DC5-AE26-9DF0-DA60D1864B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64141" y="4800600"/>
            <a:ext cx="1486093" cy="1485900"/>
          </a:xfrm>
          <a:blipFill dpi="0" rotWithShape="1">
            <a:blip r:embed="rId4"/>
            <a:srcRect/>
            <a:tile tx="-177800" ty="1905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A34B2215-DD56-E802-6FA0-948C644F953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B3B66419-6459-03AB-A760-B0BCBB03E1B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B69F77EF-2D75-70DF-5795-706C6FF4A9D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472">
          <p15:clr>
            <a:srgbClr val="FBAE40"/>
          </p15:clr>
        </p15:guide>
        <p15:guide id="3" pos="2040">
          <p15:clr>
            <a:srgbClr val="5ACBF0"/>
          </p15:clr>
        </p15:guide>
        <p15:guide id="4" pos="4056">
          <p15:clr>
            <a:srgbClr val="5ACBF0"/>
          </p15:clr>
        </p15:guide>
        <p15:guide id="5" pos="5568">
          <p15:clr>
            <a:srgbClr val="5ACBF0"/>
          </p15:clr>
        </p15:guide>
        <p15:guide id="6" pos="5784">
          <p15:clr>
            <a:srgbClr val="5ACBF0"/>
          </p15:clr>
        </p15:guide>
        <p15:guide id="7" pos="4272">
          <p15:clr>
            <a:srgbClr val="5ACBF0"/>
          </p15:clr>
        </p15:guide>
        <p15:guide id="8" orient="horz" pos="3888">
          <p15:clr>
            <a:srgbClr val="5ACBF0"/>
          </p15:clr>
        </p15:guide>
        <p15:guide id="9" orient="horz" pos="1260">
          <p15:clr>
            <a:srgbClr val="5ACBF0"/>
          </p15:clr>
        </p15:guide>
        <p15:guide id="10" orient="horz" pos="2376">
          <p15:clr>
            <a:srgbClr val="9FCC3B"/>
          </p15:clr>
        </p15:guide>
        <p15:guide id="11" orient="horz" pos="1944">
          <p15:clr>
            <a:srgbClr val="9FCC3B"/>
          </p15:clr>
        </p15:guide>
        <p15:guide id="13" orient="horz" pos="1080">
          <p15:clr>
            <a:srgbClr val="9FCC3B"/>
          </p15:clr>
        </p15:guide>
        <p15:guide id="14" orient="horz" pos="2520">
          <p15:clr>
            <a:srgbClr val="5ACBF0"/>
          </p15:clr>
        </p15:guide>
        <p15:guide id="15" pos="7080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with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CDAED8B-B028-1487-1510-5947D660C33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137961" y="4005172"/>
            <a:ext cx="4343966" cy="8339228"/>
          </a:xfrm>
          <a:custGeom>
            <a:avLst/>
            <a:gdLst>
              <a:gd name="connsiteX0" fmla="*/ 94076 w 2171700"/>
              <a:gd name="connsiteY0" fmla="*/ 0 h 4169614"/>
              <a:gd name="connsiteX1" fmla="*/ 2079595 w 2171700"/>
              <a:gd name="connsiteY1" fmla="*/ 0 h 4169614"/>
              <a:gd name="connsiteX2" fmla="*/ 2166278 w 2171700"/>
              <a:gd name="connsiteY2" fmla="*/ 57458 h 4169614"/>
              <a:gd name="connsiteX3" fmla="*/ 2171700 w 2171700"/>
              <a:gd name="connsiteY3" fmla="*/ 84314 h 4169614"/>
              <a:gd name="connsiteX4" fmla="*/ 2171700 w 2171700"/>
              <a:gd name="connsiteY4" fmla="*/ 4085301 h 4169614"/>
              <a:gd name="connsiteX5" fmla="*/ 2166278 w 2171700"/>
              <a:gd name="connsiteY5" fmla="*/ 4112157 h 4169614"/>
              <a:gd name="connsiteX6" fmla="*/ 2079595 w 2171700"/>
              <a:gd name="connsiteY6" fmla="*/ 4169614 h 4169614"/>
              <a:gd name="connsiteX7" fmla="*/ 94076 w 2171700"/>
              <a:gd name="connsiteY7" fmla="*/ 4169614 h 4169614"/>
              <a:gd name="connsiteX8" fmla="*/ 0 w 2171700"/>
              <a:gd name="connsiteY8" fmla="*/ 4075538 h 4169614"/>
              <a:gd name="connsiteX9" fmla="*/ 0 w 2171700"/>
              <a:gd name="connsiteY9" fmla="*/ 94076 h 4169614"/>
              <a:gd name="connsiteX10" fmla="*/ 94076 w 2171700"/>
              <a:gd name="connsiteY10" fmla="*/ 0 h 416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700" h="4169614">
                <a:moveTo>
                  <a:pt x="94076" y="0"/>
                </a:moveTo>
                <a:lnTo>
                  <a:pt x="2079595" y="0"/>
                </a:lnTo>
                <a:cubicBezTo>
                  <a:pt x="2118563" y="0"/>
                  <a:pt x="2151997" y="23692"/>
                  <a:pt x="2166278" y="57458"/>
                </a:cubicBezTo>
                <a:lnTo>
                  <a:pt x="2171700" y="84314"/>
                </a:lnTo>
                <a:lnTo>
                  <a:pt x="2171700" y="4085301"/>
                </a:lnTo>
                <a:lnTo>
                  <a:pt x="2166278" y="4112157"/>
                </a:lnTo>
                <a:cubicBezTo>
                  <a:pt x="2151997" y="4145922"/>
                  <a:pt x="2118563" y="4169614"/>
                  <a:pt x="2079595" y="4169614"/>
                </a:cubicBezTo>
                <a:lnTo>
                  <a:pt x="94076" y="4169614"/>
                </a:lnTo>
                <a:cubicBezTo>
                  <a:pt x="42119" y="4169614"/>
                  <a:pt x="0" y="4127495"/>
                  <a:pt x="0" y="4075538"/>
                </a:cubicBez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28600" tIns="914400" rIns="22860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CB6FC8-E82D-1634-359A-FA8922874A10}"/>
              </a:ext>
            </a:extLst>
          </p:cNvPr>
          <p:cNvSpPr/>
          <p:nvPr userDrawn="1"/>
        </p:nvSpPr>
        <p:spPr>
          <a:xfrm>
            <a:off x="2" y="0"/>
            <a:ext cx="7849622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9B58F4-C0D5-10CF-E9D4-B7B14925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69" y="1485896"/>
            <a:ext cx="501397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C1931-9860-B91E-2237-6F200181C939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463869" y="4007348"/>
            <a:ext cx="5013975" cy="83370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3E13BCB-268A-0BC7-DF78-ADD79B1E1D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4141" y="1485900"/>
            <a:ext cx="13717786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93EBE5-D041-8B80-CAE7-64872620DAD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8137962" y="4005172"/>
            <a:ext cx="4347908" cy="1485900"/>
          </a:xfrm>
          <a:custGeom>
            <a:avLst/>
            <a:gdLst>
              <a:gd name="connsiteX0" fmla="*/ 94076 w 2173671"/>
              <a:gd name="connsiteY0" fmla="*/ 0 h 742950"/>
              <a:gd name="connsiteX1" fmla="*/ 2079595 w 2173671"/>
              <a:gd name="connsiteY1" fmla="*/ 0 h 742950"/>
              <a:gd name="connsiteX2" fmla="*/ 2173671 w 2173671"/>
              <a:gd name="connsiteY2" fmla="*/ 94076 h 742950"/>
              <a:gd name="connsiteX3" fmla="*/ 2173671 w 2173671"/>
              <a:gd name="connsiteY3" fmla="*/ 742950 h 742950"/>
              <a:gd name="connsiteX4" fmla="*/ 0 w 2173671"/>
              <a:gd name="connsiteY4" fmla="*/ 742950 h 742950"/>
              <a:gd name="connsiteX5" fmla="*/ 0 w 2173671"/>
              <a:gd name="connsiteY5" fmla="*/ 94076 h 742950"/>
              <a:gd name="connsiteX6" fmla="*/ 94076 w 2173671"/>
              <a:gd name="connsiteY6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3671" h="742950">
                <a:moveTo>
                  <a:pt x="94076" y="0"/>
                </a:moveTo>
                <a:lnTo>
                  <a:pt x="2079595" y="0"/>
                </a:lnTo>
                <a:cubicBezTo>
                  <a:pt x="2131552" y="0"/>
                  <a:pt x="2173671" y="42119"/>
                  <a:pt x="2173671" y="94076"/>
                </a:cubicBezTo>
                <a:lnTo>
                  <a:pt x="2173671" y="742950"/>
                </a:lnTo>
                <a:lnTo>
                  <a:pt x="0" y="742950"/>
                </a:ln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gradFill>
            <a:gsLst>
              <a:gs pos="0">
                <a:srgbClr val="A8A2EA"/>
              </a:gs>
              <a:gs pos="100000">
                <a:srgbClr val="9FACED"/>
              </a:gs>
            </a:gsLst>
            <a:lin ang="4200000" scaled="0"/>
          </a:gradFill>
        </p:spPr>
        <p:txBody>
          <a:bodyPr wrap="square" lIns="228600" tIns="182880" rIns="22860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8B20E3-018B-A4F0-A1AB-AA97ECAFCF5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8137962" y="10972800"/>
            <a:ext cx="4347908" cy="1371600"/>
          </a:xfrm>
          <a:custGeom>
            <a:avLst/>
            <a:gdLst>
              <a:gd name="connsiteX0" fmla="*/ 0 w 2173671"/>
              <a:gd name="connsiteY0" fmla="*/ 0 h 685800"/>
              <a:gd name="connsiteX1" fmla="*/ 2173671 w 2173671"/>
              <a:gd name="connsiteY1" fmla="*/ 0 h 685800"/>
              <a:gd name="connsiteX2" fmla="*/ 2173671 w 2173671"/>
              <a:gd name="connsiteY2" fmla="*/ 591724 h 685800"/>
              <a:gd name="connsiteX3" fmla="*/ 2079595 w 2173671"/>
              <a:gd name="connsiteY3" fmla="*/ 685800 h 685800"/>
              <a:gd name="connsiteX4" fmla="*/ 94076 w 2173671"/>
              <a:gd name="connsiteY4" fmla="*/ 685800 h 685800"/>
              <a:gd name="connsiteX5" fmla="*/ 0 w 2173671"/>
              <a:gd name="connsiteY5" fmla="*/ 591724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671" h="685800">
                <a:moveTo>
                  <a:pt x="0" y="0"/>
                </a:moveTo>
                <a:lnTo>
                  <a:pt x="2173671" y="0"/>
                </a:lnTo>
                <a:lnTo>
                  <a:pt x="2173671" y="591724"/>
                </a:lnTo>
                <a:cubicBezTo>
                  <a:pt x="2173671" y="643681"/>
                  <a:pt x="2131552" y="685800"/>
                  <a:pt x="2079595" y="685800"/>
                </a:cubicBezTo>
                <a:lnTo>
                  <a:pt x="94076" y="685800"/>
                </a:lnTo>
                <a:cubicBezTo>
                  <a:pt x="42119" y="685800"/>
                  <a:pt x="0" y="643681"/>
                  <a:pt x="0" y="59172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28600" tIns="201168" rIns="228600" bIns="201168" anchor="b">
            <a:no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9C838B0-EAE8-487E-14AB-927ADAFFBA5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64141" y="4010196"/>
            <a:ext cx="4343966" cy="8339228"/>
          </a:xfrm>
          <a:custGeom>
            <a:avLst/>
            <a:gdLst>
              <a:gd name="connsiteX0" fmla="*/ 94076 w 2171700"/>
              <a:gd name="connsiteY0" fmla="*/ 0 h 4169614"/>
              <a:gd name="connsiteX1" fmla="*/ 2079595 w 2171700"/>
              <a:gd name="connsiteY1" fmla="*/ 0 h 4169614"/>
              <a:gd name="connsiteX2" fmla="*/ 2166278 w 2171700"/>
              <a:gd name="connsiteY2" fmla="*/ 57458 h 4169614"/>
              <a:gd name="connsiteX3" fmla="*/ 2171700 w 2171700"/>
              <a:gd name="connsiteY3" fmla="*/ 84314 h 4169614"/>
              <a:gd name="connsiteX4" fmla="*/ 2171700 w 2171700"/>
              <a:gd name="connsiteY4" fmla="*/ 4085301 h 4169614"/>
              <a:gd name="connsiteX5" fmla="*/ 2166278 w 2171700"/>
              <a:gd name="connsiteY5" fmla="*/ 4112157 h 4169614"/>
              <a:gd name="connsiteX6" fmla="*/ 2079595 w 2171700"/>
              <a:gd name="connsiteY6" fmla="*/ 4169614 h 4169614"/>
              <a:gd name="connsiteX7" fmla="*/ 94076 w 2171700"/>
              <a:gd name="connsiteY7" fmla="*/ 4169614 h 4169614"/>
              <a:gd name="connsiteX8" fmla="*/ 0 w 2171700"/>
              <a:gd name="connsiteY8" fmla="*/ 4075538 h 4169614"/>
              <a:gd name="connsiteX9" fmla="*/ 0 w 2171700"/>
              <a:gd name="connsiteY9" fmla="*/ 94076 h 4169614"/>
              <a:gd name="connsiteX10" fmla="*/ 94076 w 2171700"/>
              <a:gd name="connsiteY10" fmla="*/ 0 h 416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700" h="4169614">
                <a:moveTo>
                  <a:pt x="94076" y="0"/>
                </a:moveTo>
                <a:lnTo>
                  <a:pt x="2079595" y="0"/>
                </a:lnTo>
                <a:cubicBezTo>
                  <a:pt x="2118563" y="0"/>
                  <a:pt x="2151997" y="23692"/>
                  <a:pt x="2166278" y="57458"/>
                </a:cubicBezTo>
                <a:lnTo>
                  <a:pt x="2171700" y="84314"/>
                </a:lnTo>
                <a:lnTo>
                  <a:pt x="2171700" y="4085301"/>
                </a:lnTo>
                <a:lnTo>
                  <a:pt x="2166278" y="4112157"/>
                </a:lnTo>
                <a:cubicBezTo>
                  <a:pt x="2151997" y="4145922"/>
                  <a:pt x="2118563" y="4169614"/>
                  <a:pt x="2079595" y="4169614"/>
                </a:cubicBezTo>
                <a:lnTo>
                  <a:pt x="94076" y="4169614"/>
                </a:lnTo>
                <a:cubicBezTo>
                  <a:pt x="42119" y="4169614"/>
                  <a:pt x="0" y="4127495"/>
                  <a:pt x="0" y="4075538"/>
                </a:cubicBez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28600" tIns="914400" rIns="22860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FA97547-4391-AAB0-CB0E-81ABDE49BB5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764142" y="4010196"/>
            <a:ext cx="4347908" cy="1485900"/>
          </a:xfrm>
          <a:custGeom>
            <a:avLst/>
            <a:gdLst>
              <a:gd name="connsiteX0" fmla="*/ 94076 w 2173671"/>
              <a:gd name="connsiteY0" fmla="*/ 0 h 742950"/>
              <a:gd name="connsiteX1" fmla="*/ 2079595 w 2173671"/>
              <a:gd name="connsiteY1" fmla="*/ 0 h 742950"/>
              <a:gd name="connsiteX2" fmla="*/ 2173671 w 2173671"/>
              <a:gd name="connsiteY2" fmla="*/ 94076 h 742950"/>
              <a:gd name="connsiteX3" fmla="*/ 2173671 w 2173671"/>
              <a:gd name="connsiteY3" fmla="*/ 742950 h 742950"/>
              <a:gd name="connsiteX4" fmla="*/ 0 w 2173671"/>
              <a:gd name="connsiteY4" fmla="*/ 742950 h 742950"/>
              <a:gd name="connsiteX5" fmla="*/ 0 w 2173671"/>
              <a:gd name="connsiteY5" fmla="*/ 94076 h 742950"/>
              <a:gd name="connsiteX6" fmla="*/ 94076 w 2173671"/>
              <a:gd name="connsiteY6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3671" h="742950">
                <a:moveTo>
                  <a:pt x="94076" y="0"/>
                </a:moveTo>
                <a:lnTo>
                  <a:pt x="2079595" y="0"/>
                </a:lnTo>
                <a:cubicBezTo>
                  <a:pt x="2131552" y="0"/>
                  <a:pt x="2173671" y="42119"/>
                  <a:pt x="2173671" y="94076"/>
                </a:cubicBezTo>
                <a:lnTo>
                  <a:pt x="2173671" y="742950"/>
                </a:lnTo>
                <a:lnTo>
                  <a:pt x="0" y="742950"/>
                </a:ln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gradFill>
            <a:gsLst>
              <a:gs pos="0">
                <a:srgbClr val="BA8CE4"/>
              </a:gs>
              <a:gs pos="100000">
                <a:srgbClr val="B296E6"/>
              </a:gs>
            </a:gsLst>
            <a:lin ang="4200000" scaled="0"/>
          </a:gradFill>
        </p:spPr>
        <p:txBody>
          <a:bodyPr wrap="square" lIns="228600" tIns="182880" rIns="22860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CB6E527-C9D8-CC88-70BA-AC0C055EA7D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764142" y="10977824"/>
            <a:ext cx="4347908" cy="1371600"/>
          </a:xfrm>
          <a:custGeom>
            <a:avLst/>
            <a:gdLst>
              <a:gd name="connsiteX0" fmla="*/ 0 w 2173671"/>
              <a:gd name="connsiteY0" fmla="*/ 0 h 685800"/>
              <a:gd name="connsiteX1" fmla="*/ 2173671 w 2173671"/>
              <a:gd name="connsiteY1" fmla="*/ 0 h 685800"/>
              <a:gd name="connsiteX2" fmla="*/ 2173671 w 2173671"/>
              <a:gd name="connsiteY2" fmla="*/ 591724 h 685800"/>
              <a:gd name="connsiteX3" fmla="*/ 2079595 w 2173671"/>
              <a:gd name="connsiteY3" fmla="*/ 685800 h 685800"/>
              <a:gd name="connsiteX4" fmla="*/ 94076 w 2173671"/>
              <a:gd name="connsiteY4" fmla="*/ 685800 h 685800"/>
              <a:gd name="connsiteX5" fmla="*/ 0 w 2173671"/>
              <a:gd name="connsiteY5" fmla="*/ 591724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671" h="685800">
                <a:moveTo>
                  <a:pt x="0" y="0"/>
                </a:moveTo>
                <a:lnTo>
                  <a:pt x="2173671" y="0"/>
                </a:lnTo>
                <a:lnTo>
                  <a:pt x="2173671" y="591724"/>
                </a:lnTo>
                <a:cubicBezTo>
                  <a:pt x="2173671" y="643681"/>
                  <a:pt x="2131552" y="685800"/>
                  <a:pt x="2079595" y="685800"/>
                </a:cubicBezTo>
                <a:lnTo>
                  <a:pt x="94076" y="685800"/>
                </a:lnTo>
                <a:cubicBezTo>
                  <a:pt x="42119" y="685800"/>
                  <a:pt x="0" y="643681"/>
                  <a:pt x="0" y="59172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28600" tIns="201168" rIns="228600" bIns="201168" anchor="b">
            <a:no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6F6A202-CA5E-1F26-59D6-33BA8B67BF4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3451051" y="4005172"/>
            <a:ext cx="4343966" cy="8339228"/>
          </a:xfrm>
          <a:custGeom>
            <a:avLst/>
            <a:gdLst>
              <a:gd name="connsiteX0" fmla="*/ 94076 w 2171700"/>
              <a:gd name="connsiteY0" fmla="*/ 0 h 4169614"/>
              <a:gd name="connsiteX1" fmla="*/ 2079595 w 2171700"/>
              <a:gd name="connsiteY1" fmla="*/ 0 h 4169614"/>
              <a:gd name="connsiteX2" fmla="*/ 2166278 w 2171700"/>
              <a:gd name="connsiteY2" fmla="*/ 57458 h 4169614"/>
              <a:gd name="connsiteX3" fmla="*/ 2171700 w 2171700"/>
              <a:gd name="connsiteY3" fmla="*/ 84314 h 4169614"/>
              <a:gd name="connsiteX4" fmla="*/ 2171700 w 2171700"/>
              <a:gd name="connsiteY4" fmla="*/ 4085301 h 4169614"/>
              <a:gd name="connsiteX5" fmla="*/ 2166278 w 2171700"/>
              <a:gd name="connsiteY5" fmla="*/ 4112157 h 4169614"/>
              <a:gd name="connsiteX6" fmla="*/ 2079595 w 2171700"/>
              <a:gd name="connsiteY6" fmla="*/ 4169614 h 4169614"/>
              <a:gd name="connsiteX7" fmla="*/ 94076 w 2171700"/>
              <a:gd name="connsiteY7" fmla="*/ 4169614 h 4169614"/>
              <a:gd name="connsiteX8" fmla="*/ 0 w 2171700"/>
              <a:gd name="connsiteY8" fmla="*/ 4075538 h 4169614"/>
              <a:gd name="connsiteX9" fmla="*/ 0 w 2171700"/>
              <a:gd name="connsiteY9" fmla="*/ 94076 h 4169614"/>
              <a:gd name="connsiteX10" fmla="*/ 94076 w 2171700"/>
              <a:gd name="connsiteY10" fmla="*/ 0 h 416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700" h="4169614">
                <a:moveTo>
                  <a:pt x="94076" y="0"/>
                </a:moveTo>
                <a:lnTo>
                  <a:pt x="2079595" y="0"/>
                </a:lnTo>
                <a:cubicBezTo>
                  <a:pt x="2118563" y="0"/>
                  <a:pt x="2151997" y="23692"/>
                  <a:pt x="2166278" y="57458"/>
                </a:cubicBezTo>
                <a:lnTo>
                  <a:pt x="2171700" y="84314"/>
                </a:lnTo>
                <a:lnTo>
                  <a:pt x="2171700" y="4085301"/>
                </a:lnTo>
                <a:lnTo>
                  <a:pt x="2166278" y="4112157"/>
                </a:lnTo>
                <a:cubicBezTo>
                  <a:pt x="2151997" y="4145922"/>
                  <a:pt x="2118563" y="4169614"/>
                  <a:pt x="2079595" y="4169614"/>
                </a:cubicBezTo>
                <a:lnTo>
                  <a:pt x="94076" y="4169614"/>
                </a:lnTo>
                <a:cubicBezTo>
                  <a:pt x="42119" y="4169614"/>
                  <a:pt x="0" y="4127495"/>
                  <a:pt x="0" y="4075538"/>
                </a:cubicBez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28600" tIns="914400" rIns="22860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7EF7ABF-C144-0645-96F2-70A7D18D121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3451052" y="4005172"/>
            <a:ext cx="4347908" cy="1485900"/>
          </a:xfrm>
          <a:custGeom>
            <a:avLst/>
            <a:gdLst>
              <a:gd name="connsiteX0" fmla="*/ 94076 w 2173671"/>
              <a:gd name="connsiteY0" fmla="*/ 0 h 742950"/>
              <a:gd name="connsiteX1" fmla="*/ 2079595 w 2173671"/>
              <a:gd name="connsiteY1" fmla="*/ 0 h 742950"/>
              <a:gd name="connsiteX2" fmla="*/ 2173671 w 2173671"/>
              <a:gd name="connsiteY2" fmla="*/ 94076 h 742950"/>
              <a:gd name="connsiteX3" fmla="*/ 2173671 w 2173671"/>
              <a:gd name="connsiteY3" fmla="*/ 742950 h 742950"/>
              <a:gd name="connsiteX4" fmla="*/ 0 w 2173671"/>
              <a:gd name="connsiteY4" fmla="*/ 742950 h 742950"/>
              <a:gd name="connsiteX5" fmla="*/ 0 w 2173671"/>
              <a:gd name="connsiteY5" fmla="*/ 94076 h 742950"/>
              <a:gd name="connsiteX6" fmla="*/ 94076 w 2173671"/>
              <a:gd name="connsiteY6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3671" h="742950">
                <a:moveTo>
                  <a:pt x="94076" y="0"/>
                </a:moveTo>
                <a:lnTo>
                  <a:pt x="2079595" y="0"/>
                </a:lnTo>
                <a:cubicBezTo>
                  <a:pt x="2131552" y="0"/>
                  <a:pt x="2173671" y="42119"/>
                  <a:pt x="2173671" y="94076"/>
                </a:cubicBezTo>
                <a:lnTo>
                  <a:pt x="2173671" y="742950"/>
                </a:lnTo>
                <a:lnTo>
                  <a:pt x="0" y="742950"/>
                </a:ln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gradFill>
            <a:gsLst>
              <a:gs pos="0">
                <a:srgbClr val="AC95E3"/>
              </a:gs>
              <a:gs pos="100000">
                <a:srgbClr val="A9A2EB"/>
              </a:gs>
            </a:gsLst>
            <a:lin ang="4200000" scaled="0"/>
          </a:gradFill>
        </p:spPr>
        <p:txBody>
          <a:bodyPr wrap="square" lIns="228600" tIns="182880" rIns="22860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B7B717-DA23-83B7-DC27-D88DAC9E01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3451052" y="10972800"/>
            <a:ext cx="4347908" cy="1371600"/>
          </a:xfrm>
          <a:custGeom>
            <a:avLst/>
            <a:gdLst>
              <a:gd name="connsiteX0" fmla="*/ 0 w 2173671"/>
              <a:gd name="connsiteY0" fmla="*/ 0 h 685800"/>
              <a:gd name="connsiteX1" fmla="*/ 2173671 w 2173671"/>
              <a:gd name="connsiteY1" fmla="*/ 0 h 685800"/>
              <a:gd name="connsiteX2" fmla="*/ 2173671 w 2173671"/>
              <a:gd name="connsiteY2" fmla="*/ 591724 h 685800"/>
              <a:gd name="connsiteX3" fmla="*/ 2079595 w 2173671"/>
              <a:gd name="connsiteY3" fmla="*/ 685800 h 685800"/>
              <a:gd name="connsiteX4" fmla="*/ 94076 w 2173671"/>
              <a:gd name="connsiteY4" fmla="*/ 685800 h 685800"/>
              <a:gd name="connsiteX5" fmla="*/ 0 w 2173671"/>
              <a:gd name="connsiteY5" fmla="*/ 591724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671" h="685800">
                <a:moveTo>
                  <a:pt x="0" y="0"/>
                </a:moveTo>
                <a:lnTo>
                  <a:pt x="2173671" y="0"/>
                </a:lnTo>
                <a:lnTo>
                  <a:pt x="2173671" y="591724"/>
                </a:lnTo>
                <a:cubicBezTo>
                  <a:pt x="2173671" y="643681"/>
                  <a:pt x="2131552" y="685800"/>
                  <a:pt x="2079595" y="685800"/>
                </a:cubicBezTo>
                <a:lnTo>
                  <a:pt x="94076" y="685800"/>
                </a:lnTo>
                <a:cubicBezTo>
                  <a:pt x="42119" y="685800"/>
                  <a:pt x="0" y="643681"/>
                  <a:pt x="0" y="59172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28600" tIns="201168" rIns="228600" bIns="201168" anchor="b">
            <a:no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D380C1EC-3D79-E4BB-132B-04FE04345DC2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8137962" y="5486400"/>
            <a:ext cx="4347908" cy="5486400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6276CA65-E87A-C23C-3290-15C8F23A1EA2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13451052" y="5486400"/>
            <a:ext cx="4347908" cy="5486400"/>
          </a:xfrm>
        </p:spPr>
        <p:txBody>
          <a:bodyPr/>
          <a:lstStyle/>
          <a:p>
            <a:endParaRPr lang="en-US"/>
          </a:p>
        </p:txBody>
      </p:sp>
      <p:sp>
        <p:nvSpPr>
          <p:cNvPr id="45" name="Picture Placeholder 42">
            <a:extLst>
              <a:ext uri="{FF2B5EF4-FFF2-40B4-BE49-F238E27FC236}">
                <a16:creationId xmlns:a16="http://schemas.microsoft.com/office/drawing/2014/main" id="{9E8FAFAE-315A-DE1C-3691-91FAD5FA7EAB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768083" y="5486400"/>
            <a:ext cx="4343966" cy="5486400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Date Placeholder 45">
            <a:extLst>
              <a:ext uri="{FF2B5EF4-FFF2-40B4-BE49-F238E27FC236}">
                <a16:creationId xmlns:a16="http://schemas.microsoft.com/office/drawing/2014/main" id="{A115C4E0-09A8-3A21-7D82-EF99557F1EB8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7" name="Footer Placeholder 46">
            <a:extLst>
              <a:ext uri="{FF2B5EF4-FFF2-40B4-BE49-F238E27FC236}">
                <a16:creationId xmlns:a16="http://schemas.microsoft.com/office/drawing/2014/main" id="{02F6EF46-ADF5-E65E-B6B0-0F30D789149F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81355B07-0383-5A1F-3CC6-B016568B52C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04">
          <p15:clr>
            <a:srgbClr val="5ACBF0"/>
          </p15:clr>
        </p15:guide>
        <p15:guide id="2" pos="2472">
          <p15:clr>
            <a:srgbClr val="FBAE40"/>
          </p15:clr>
        </p15:guide>
        <p15:guide id="3" pos="2040">
          <p15:clr>
            <a:srgbClr val="5ACBF0"/>
          </p15:clr>
        </p15:guide>
        <p15:guide id="4" pos="3984">
          <p15:clr>
            <a:srgbClr val="5ACBF0"/>
          </p15:clr>
        </p15:guide>
        <p15:guide id="5" pos="5460">
          <p15:clr>
            <a:srgbClr val="5ACBF0"/>
          </p15:clr>
        </p15:guide>
        <p15:guide id="6" pos="5856">
          <p15:clr>
            <a:srgbClr val="5ACBF0"/>
          </p15:clr>
        </p15:guide>
        <p15:guide id="7" pos="4380">
          <p15:clr>
            <a:srgbClr val="5ACBF0"/>
          </p15:clr>
        </p15:guide>
        <p15:guide id="8" orient="horz" pos="3888">
          <p15:clr>
            <a:srgbClr val="FBAE40"/>
          </p15:clr>
        </p15:guide>
        <p15:guide id="9" orient="horz" pos="1260">
          <p15:clr>
            <a:srgbClr val="5ACBF0"/>
          </p15:clr>
        </p15:guide>
        <p15:guide id="11" orient="horz" pos="1594">
          <p15:clr>
            <a:srgbClr val="9FCC3B"/>
          </p15:clr>
        </p15:guide>
        <p15:guide id="13" orient="horz" pos="1080">
          <p15:clr>
            <a:srgbClr val="9FCC3B"/>
          </p15:clr>
        </p15:guide>
        <p15:guide id="14" orient="horz" pos="3456">
          <p15:clr>
            <a:srgbClr val="FBAE40"/>
          </p15:clr>
        </p15:guide>
        <p15:guide id="15" pos="6936">
          <p15:clr>
            <a:srgbClr val="5ACBF0"/>
          </p15:clr>
        </p15:guide>
        <p15:guide id="16" orient="horz" pos="1728">
          <p15:clr>
            <a:srgbClr val="FBAE40"/>
          </p15:clr>
        </p15:guide>
        <p15:guide id="17" orient="horz" pos="468">
          <p15:clr>
            <a:srgbClr val="FBAE40"/>
          </p15:clr>
        </p15:guide>
        <p15:guide id="19" orient="horz" pos="3312">
          <p15:clr>
            <a:srgbClr val="5ACBF0"/>
          </p15:clr>
        </p15:guide>
        <p15:guide id="20" pos="2760">
          <p15:clr>
            <a:srgbClr val="FBAE40"/>
          </p15:clr>
        </p15:guide>
        <p15:guide id="21" pos="4128">
          <p15:clr>
            <a:srgbClr val="FBAE40"/>
          </p15:clr>
        </p15:guide>
        <p15:guide id="22" pos="4236">
          <p15:clr>
            <a:srgbClr val="FBAE40"/>
          </p15:clr>
        </p15:guide>
        <p15:guide id="23" pos="5604">
          <p15:clr>
            <a:srgbClr val="FBAE40"/>
          </p15:clr>
        </p15:guide>
        <p15:guide id="24" pos="5712">
          <p15:clr>
            <a:srgbClr val="FBAE40"/>
          </p15:clr>
        </p15:guide>
        <p15:guide id="25" pos="7080">
          <p15:clr>
            <a:srgbClr val="FBAE40"/>
          </p15:clr>
        </p15:guide>
        <p15:guide id="26" orient="horz" pos="3780">
          <p15:clr>
            <a:srgbClr val="5ACBF0"/>
          </p15:clr>
        </p15:guide>
        <p15:guide id="27" orient="horz" pos="3564">
          <p15:clr>
            <a:srgbClr val="5ACBF0"/>
          </p15:clr>
        </p15:guide>
        <p15:guide id="28" orient="horz" pos="18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6080294" y="4234"/>
            <a:ext cx="8306881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988" y="4031976"/>
            <a:ext cx="13717786" cy="8312424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000"/>
            </a:lvl1pPr>
            <a:lvl2pPr algn="l">
              <a:lnSpc>
                <a:spcPct val="90000"/>
              </a:lnSpc>
              <a:defRPr sz="3600"/>
            </a:lvl2pPr>
            <a:lvl3pPr algn="l">
              <a:lnSpc>
                <a:spcPct val="90000"/>
              </a:lnSpc>
              <a:defRPr sz="3200"/>
            </a:lvl3pPr>
            <a:lvl4pPr algn="l">
              <a:lnSpc>
                <a:spcPct val="90000"/>
              </a:lnSpc>
              <a:defRPr sz="2800"/>
            </a:lvl4pPr>
            <a:lvl5pPr algn="l">
              <a:lnSpc>
                <a:spcPct val="90000"/>
              </a:lnSpc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467953" y="4011583"/>
            <a:ext cx="5013975" cy="8332818"/>
          </a:xfrm>
        </p:spPr>
        <p:txBody>
          <a:bodyPr>
            <a:normAutofit/>
          </a:bodyPr>
          <a:lstStyle>
            <a:lvl1pPr marL="937260" indent="-571500">
              <a:lnSpc>
                <a:spcPct val="100000"/>
              </a:lnSpc>
              <a:buFont typeface="Arial" panose="020B0604020202020204" pitchFamily="34" charset="0"/>
              <a:buChar char="•"/>
              <a:defRPr sz="2800">
                <a:solidFill>
                  <a:schemeClr val="tx2"/>
                </a:solidFill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073" y="1497768"/>
            <a:ext cx="504573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7988" y="1485900"/>
            <a:ext cx="13717786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4E90726-3954-16B6-2EC6-2A7B8F584B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AEB1874-3463-CA0A-8A77-A81210119C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5E44251-A653-1CB9-30C3-5E1AC3F0B2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65ABAD-BF9E-A38D-1234-D3B3B712542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7452072" y="3931920"/>
            <a:ext cx="640163" cy="64008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gradFill>
            <a:gsLst>
              <a:gs pos="77000">
                <a:srgbClr val="AFD1F6">
                  <a:lumMod val="75000"/>
                  <a:lumOff val="25000"/>
                  <a:alpha val="99000"/>
                </a:srgbClr>
              </a:gs>
              <a:gs pos="0">
                <a:schemeClr val="accent1">
                  <a:lumMod val="54150"/>
                  <a:lumOff val="45850"/>
                  <a:alpha val="99000"/>
                </a:schemeClr>
              </a:gs>
            </a:gsLst>
            <a:lin ang="6600000" scaled="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70397E-4C3B-49EA-B6F0-66C4FAAEB0A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7484735" y="5257800"/>
            <a:ext cx="640163" cy="64008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gradFill>
            <a:gsLst>
              <a:gs pos="77000">
                <a:srgbClr val="AFD1F6">
                  <a:lumMod val="75000"/>
                  <a:lumOff val="25000"/>
                  <a:alpha val="99000"/>
                </a:srgbClr>
              </a:gs>
              <a:gs pos="0">
                <a:schemeClr val="accent1">
                  <a:lumMod val="54150"/>
                  <a:lumOff val="45850"/>
                  <a:alpha val="99000"/>
                </a:schemeClr>
              </a:gs>
            </a:gsLst>
            <a:lin ang="6600000" scaled="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5230CB-AA22-A461-4F60-CF7588E8A7B6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7462960" y="6629400"/>
            <a:ext cx="640163" cy="64008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gradFill>
            <a:gsLst>
              <a:gs pos="77000">
                <a:srgbClr val="AFD1F6">
                  <a:lumMod val="75000"/>
                  <a:lumOff val="25000"/>
                  <a:alpha val="99000"/>
                </a:srgbClr>
              </a:gs>
              <a:gs pos="0">
                <a:schemeClr val="accent1">
                  <a:lumMod val="54150"/>
                  <a:lumOff val="45850"/>
                  <a:alpha val="99000"/>
                </a:schemeClr>
              </a:gs>
            </a:gsLst>
            <a:lin ang="6600000" scaled="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7849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6080294" y="4234"/>
            <a:ext cx="8306881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467953" y="4011583"/>
            <a:ext cx="5013975" cy="83328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2"/>
                </a:solidFill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073" y="1497768"/>
            <a:ext cx="504573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7988" y="1485900"/>
            <a:ext cx="13717786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3673-448B-450D-BF13-F1B79580C0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990" y="4000500"/>
            <a:ext cx="6521979" cy="8343900"/>
          </a:xfrm>
        </p:spPr>
        <p:txBody>
          <a:bodyPr lIns="0" tIns="0" rIns="0" bIns="0">
            <a:normAutofit/>
          </a:bodyPr>
          <a:lstStyle>
            <a:lvl1pPr algn="just">
              <a:lnSpc>
                <a:spcPct val="100000"/>
              </a:lnSpc>
              <a:defRPr sz="2400"/>
            </a:lvl1pPr>
            <a:lvl2pPr algn="just">
              <a:lnSpc>
                <a:spcPct val="100000"/>
              </a:lnSpc>
              <a:defRPr sz="2200"/>
            </a:lvl2pPr>
            <a:lvl3pPr algn="just">
              <a:lnSpc>
                <a:spcPct val="100000"/>
              </a:lnSpc>
              <a:defRPr sz="2100"/>
            </a:lvl3pPr>
            <a:lvl4pPr algn="just">
              <a:lnSpc>
                <a:spcPct val="100000"/>
              </a:lnSpc>
              <a:defRPr sz="2000"/>
            </a:lvl4pPr>
            <a:lvl5pPr algn="just">
              <a:lnSpc>
                <a:spcPct val="10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72765-5562-3F70-76E2-C46FB3E4F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55859" y="4000500"/>
            <a:ext cx="6515948" cy="8343900"/>
          </a:xfrm>
        </p:spPr>
        <p:txBody>
          <a:bodyPr lIns="0" tIns="0" rIns="0" bIns="0">
            <a:normAutofit/>
          </a:bodyPr>
          <a:lstStyle>
            <a:lvl1pPr algn="just">
              <a:lnSpc>
                <a:spcPct val="100000"/>
              </a:lnSpc>
              <a:defRPr sz="2400"/>
            </a:lvl1pPr>
            <a:lvl2pPr algn="just">
              <a:lnSpc>
                <a:spcPct val="100000"/>
              </a:lnSpc>
              <a:defRPr sz="2200"/>
            </a:lvl2pPr>
            <a:lvl3pPr algn="just">
              <a:lnSpc>
                <a:spcPct val="100000"/>
              </a:lnSpc>
              <a:defRPr sz="2100"/>
            </a:lvl3pPr>
            <a:lvl4pPr algn="just">
              <a:lnSpc>
                <a:spcPct val="100000"/>
              </a:lnSpc>
              <a:defRPr sz="2000"/>
            </a:lvl4pPr>
            <a:lvl5pPr algn="just">
              <a:lnSpc>
                <a:spcPct val="10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2B8B82-ACE8-40A8-F324-9E8FE5A1AC8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97EC7B-5518-4DC1-BAFE-95EE9F4406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46B276-67FF-A41C-092C-ED45935FFC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6080294" y="4234"/>
            <a:ext cx="8306881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467953" y="4011583"/>
            <a:ext cx="5013975" cy="83328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2"/>
                </a:solidFill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073" y="1497768"/>
            <a:ext cx="504573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7988" y="1485900"/>
            <a:ext cx="13717786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4D4F06-F829-CE7F-1387-D12D9214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3867" y="4513877"/>
            <a:ext cx="6505663" cy="615554"/>
          </a:xfrm>
        </p:spPr>
        <p:txBody>
          <a:bodyPr wrap="square" anchor="b">
            <a:spAutoFit/>
          </a:bodyPr>
          <a:lstStyle>
            <a:lvl1pPr marL="0" indent="0">
              <a:buNone/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1E2EEC8-8503-7774-1576-3F53E23BB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989" y="5243732"/>
            <a:ext cx="6515948" cy="70866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3200"/>
            </a:lvl1pPr>
            <a:lvl2pPr algn="just">
              <a:lnSpc>
                <a:spcPct val="100000"/>
              </a:lnSpc>
              <a:defRPr sz="2800"/>
            </a:lvl2pPr>
            <a:lvl3pPr algn="just">
              <a:lnSpc>
                <a:spcPct val="100000"/>
              </a:lnSpc>
              <a:defRPr sz="2400"/>
            </a:lvl3pPr>
            <a:lvl4pPr algn="just">
              <a:lnSpc>
                <a:spcPct val="100000"/>
              </a:lnSpc>
              <a:defRPr sz="2200"/>
            </a:lvl4pPr>
            <a:lvl5pPr algn="just">
              <a:lnSpc>
                <a:spcPct val="10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707460F-CF98-557F-3399-7FF10E8BC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49824" y="4513877"/>
            <a:ext cx="6515948" cy="615554"/>
          </a:xfrm>
        </p:spPr>
        <p:txBody>
          <a:bodyPr wrap="square" anchor="b">
            <a:spAutoFit/>
          </a:bodyPr>
          <a:lstStyle>
            <a:lvl1pPr marL="0" indent="0">
              <a:buNone/>
              <a:defRPr sz="4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AAC44B1-97D6-1BED-1C20-0FCD4AD01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49824" y="5243732"/>
            <a:ext cx="6515948" cy="70866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3200"/>
            </a:lvl1pPr>
            <a:lvl2pPr algn="just">
              <a:lnSpc>
                <a:spcPct val="100000"/>
              </a:lnSpc>
              <a:defRPr sz="2800"/>
            </a:lvl2pPr>
            <a:lvl3pPr algn="just">
              <a:lnSpc>
                <a:spcPct val="100000"/>
              </a:lnSpc>
              <a:defRPr sz="2400"/>
            </a:lvl3pPr>
            <a:lvl4pPr algn="just">
              <a:lnSpc>
                <a:spcPct val="100000"/>
              </a:lnSpc>
              <a:defRPr sz="2200"/>
            </a:lvl4pPr>
            <a:lvl5pPr algn="just">
              <a:lnSpc>
                <a:spcPct val="10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5FED4EA-4A65-6278-4382-676D8E17428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DF3B2BB-5A11-7B8F-242F-4C90419F22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E1D097-E1C7-4D5E-E3BA-42F0F2F058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6080294" y="4234"/>
            <a:ext cx="8306881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467953" y="4011583"/>
            <a:ext cx="5013975" cy="83328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2"/>
                </a:solidFill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073" y="1497768"/>
            <a:ext cx="504573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7988" y="1485900"/>
            <a:ext cx="13717786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14D85-E5ED-0DA8-3DA5-76E37061E664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542080" y="4025118"/>
            <a:ext cx="6630263" cy="8366760"/>
          </a:xfrm>
          <a:custGeom>
            <a:avLst/>
            <a:gdLst>
              <a:gd name="connsiteX0" fmla="*/ 98016 w 3314700"/>
              <a:gd name="connsiteY0" fmla="*/ 0 h 4087846"/>
              <a:gd name="connsiteX1" fmla="*/ 3216684 w 3314700"/>
              <a:gd name="connsiteY1" fmla="*/ 0 h 4087846"/>
              <a:gd name="connsiteX2" fmla="*/ 3314700 w 3314700"/>
              <a:gd name="connsiteY2" fmla="*/ 98016 h 4087846"/>
              <a:gd name="connsiteX3" fmla="*/ 3314700 w 3314700"/>
              <a:gd name="connsiteY3" fmla="*/ 3989830 h 4087846"/>
              <a:gd name="connsiteX4" fmla="*/ 3216684 w 3314700"/>
              <a:gd name="connsiteY4" fmla="*/ 4087846 h 4087846"/>
              <a:gd name="connsiteX5" fmla="*/ 98016 w 3314700"/>
              <a:gd name="connsiteY5" fmla="*/ 4087846 h 4087846"/>
              <a:gd name="connsiteX6" fmla="*/ 0 w 3314700"/>
              <a:gd name="connsiteY6" fmla="*/ 3989830 h 4087846"/>
              <a:gd name="connsiteX7" fmla="*/ 0 w 3314700"/>
              <a:gd name="connsiteY7" fmla="*/ 98016 h 4087846"/>
              <a:gd name="connsiteX8" fmla="*/ 98016 w 331470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408784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3883"/>
                  <a:pt x="3314700" y="98016"/>
                </a:cubicBezTo>
                <a:lnTo>
                  <a:pt x="3314700" y="3989830"/>
                </a:lnTo>
                <a:cubicBezTo>
                  <a:pt x="3314700" y="4043963"/>
                  <a:pt x="3270817" y="4087846"/>
                  <a:pt x="3216684" y="4087846"/>
                </a:cubicBezTo>
                <a:lnTo>
                  <a:pt x="98016" y="4087846"/>
                </a:lnTo>
                <a:cubicBezTo>
                  <a:pt x="43883" y="4087846"/>
                  <a:pt x="0" y="4043963"/>
                  <a:pt x="0" y="3989830"/>
                </a:cubicBezTo>
                <a:lnTo>
                  <a:pt x="0" y="98016"/>
                </a:lnTo>
                <a:cubicBezTo>
                  <a:pt x="0" y="43883"/>
                  <a:pt x="43883" y="0"/>
                  <a:pt x="9801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74320" tIns="1005840" rIns="274320" bIns="731520" anchor="t" anchorCtr="0">
            <a:noAutofit/>
          </a:bodyPr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E84A3-3754-CFC8-3251-00EBEC9B451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542080" y="4025118"/>
            <a:ext cx="6630263" cy="1660592"/>
          </a:xfrm>
          <a:custGeom>
            <a:avLst/>
            <a:gdLst>
              <a:gd name="connsiteX0" fmla="*/ 98016 w 3314700"/>
              <a:gd name="connsiteY0" fmla="*/ 0 h 830296"/>
              <a:gd name="connsiteX1" fmla="*/ 3216684 w 3314700"/>
              <a:gd name="connsiteY1" fmla="*/ 0 h 830296"/>
              <a:gd name="connsiteX2" fmla="*/ 3314700 w 3314700"/>
              <a:gd name="connsiteY2" fmla="*/ 95127 h 830296"/>
              <a:gd name="connsiteX3" fmla="*/ 3314700 w 3314700"/>
              <a:gd name="connsiteY3" fmla="*/ 806906 h 830296"/>
              <a:gd name="connsiteX4" fmla="*/ 3314700 w 3314700"/>
              <a:gd name="connsiteY4" fmla="*/ 830296 h 830296"/>
              <a:gd name="connsiteX5" fmla="*/ 0 w 3314700"/>
              <a:gd name="connsiteY5" fmla="*/ 830296 h 830296"/>
              <a:gd name="connsiteX6" fmla="*/ 0 w 3314700"/>
              <a:gd name="connsiteY6" fmla="*/ 806906 h 830296"/>
              <a:gd name="connsiteX7" fmla="*/ 0 w 3314700"/>
              <a:gd name="connsiteY7" fmla="*/ 95127 h 830296"/>
              <a:gd name="connsiteX8" fmla="*/ 98016 w 3314700"/>
              <a:gd name="connsiteY8" fmla="*/ 0 h 8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83029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2590"/>
                  <a:pt x="3314700" y="95127"/>
                </a:cubicBezTo>
                <a:lnTo>
                  <a:pt x="3314700" y="806906"/>
                </a:lnTo>
                <a:lnTo>
                  <a:pt x="3314700" y="830296"/>
                </a:lnTo>
                <a:lnTo>
                  <a:pt x="0" y="830296"/>
                </a:lnTo>
                <a:lnTo>
                  <a:pt x="0" y="806906"/>
                </a:lnTo>
                <a:lnTo>
                  <a:pt x="0" y="95127"/>
                </a:lnTo>
                <a:cubicBezTo>
                  <a:pt x="0" y="42590"/>
                  <a:pt x="43883" y="0"/>
                  <a:pt x="98016" y="0"/>
                </a:cubicBezTo>
                <a:close/>
              </a:path>
            </a:pathLst>
          </a:custGeom>
          <a:gradFill>
            <a:gsLst>
              <a:gs pos="0">
                <a:srgbClr val="AE9FEB"/>
              </a:gs>
              <a:gs pos="100000">
                <a:srgbClr val="A7A1EB"/>
              </a:gs>
            </a:gsLst>
            <a:lin ang="4200000" scaled="0"/>
          </a:gradFill>
        </p:spPr>
        <p:txBody>
          <a:bodyPr wrap="square" lIns="274320" tIns="182880" rIns="274320" bIns="182880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0" name="Picture Placeholder 144">
            <a:extLst>
              <a:ext uri="{FF2B5EF4-FFF2-40B4-BE49-F238E27FC236}">
                <a16:creationId xmlns:a16="http://schemas.microsoft.com/office/drawing/2014/main" id="{5DEBD094-C34D-D872-06A3-543549CBEC67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8542080" y="5685710"/>
            <a:ext cx="6630263" cy="522026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C4227D-B481-5D4C-41CA-3300585CF867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447989" y="4025118"/>
            <a:ext cx="6630263" cy="8366760"/>
          </a:xfrm>
          <a:custGeom>
            <a:avLst/>
            <a:gdLst>
              <a:gd name="connsiteX0" fmla="*/ 98016 w 3314700"/>
              <a:gd name="connsiteY0" fmla="*/ 0 h 4087846"/>
              <a:gd name="connsiteX1" fmla="*/ 3216684 w 3314700"/>
              <a:gd name="connsiteY1" fmla="*/ 0 h 4087846"/>
              <a:gd name="connsiteX2" fmla="*/ 3314700 w 3314700"/>
              <a:gd name="connsiteY2" fmla="*/ 98016 h 4087846"/>
              <a:gd name="connsiteX3" fmla="*/ 3314700 w 3314700"/>
              <a:gd name="connsiteY3" fmla="*/ 3989830 h 4087846"/>
              <a:gd name="connsiteX4" fmla="*/ 3216684 w 3314700"/>
              <a:gd name="connsiteY4" fmla="*/ 4087846 h 4087846"/>
              <a:gd name="connsiteX5" fmla="*/ 98016 w 3314700"/>
              <a:gd name="connsiteY5" fmla="*/ 4087846 h 4087846"/>
              <a:gd name="connsiteX6" fmla="*/ 0 w 3314700"/>
              <a:gd name="connsiteY6" fmla="*/ 3989830 h 4087846"/>
              <a:gd name="connsiteX7" fmla="*/ 0 w 3314700"/>
              <a:gd name="connsiteY7" fmla="*/ 98016 h 4087846"/>
              <a:gd name="connsiteX8" fmla="*/ 98016 w 3314700"/>
              <a:gd name="connsiteY8" fmla="*/ 0 h 4087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408784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3883"/>
                  <a:pt x="3314700" y="98016"/>
                </a:cubicBezTo>
                <a:lnTo>
                  <a:pt x="3314700" y="3989830"/>
                </a:lnTo>
                <a:cubicBezTo>
                  <a:pt x="3314700" y="4043963"/>
                  <a:pt x="3270817" y="4087846"/>
                  <a:pt x="3216684" y="4087846"/>
                </a:cubicBezTo>
                <a:lnTo>
                  <a:pt x="98016" y="4087846"/>
                </a:lnTo>
                <a:cubicBezTo>
                  <a:pt x="43883" y="4087846"/>
                  <a:pt x="0" y="4043963"/>
                  <a:pt x="0" y="3989830"/>
                </a:cubicBezTo>
                <a:lnTo>
                  <a:pt x="0" y="98016"/>
                </a:lnTo>
                <a:cubicBezTo>
                  <a:pt x="0" y="43883"/>
                  <a:pt x="43883" y="0"/>
                  <a:pt x="9801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74320" tIns="1005840" rIns="274320" bIns="731520" anchor="t" anchorCtr="0">
            <a:noAutofit/>
          </a:bodyPr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F8B41A-8751-4AE3-346F-E64D28A38CE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447989" y="4025118"/>
            <a:ext cx="6630263" cy="1660592"/>
          </a:xfrm>
          <a:custGeom>
            <a:avLst/>
            <a:gdLst>
              <a:gd name="connsiteX0" fmla="*/ 98016 w 3314700"/>
              <a:gd name="connsiteY0" fmla="*/ 0 h 830296"/>
              <a:gd name="connsiteX1" fmla="*/ 3216684 w 3314700"/>
              <a:gd name="connsiteY1" fmla="*/ 0 h 830296"/>
              <a:gd name="connsiteX2" fmla="*/ 3314700 w 3314700"/>
              <a:gd name="connsiteY2" fmla="*/ 95127 h 830296"/>
              <a:gd name="connsiteX3" fmla="*/ 3314700 w 3314700"/>
              <a:gd name="connsiteY3" fmla="*/ 806906 h 830296"/>
              <a:gd name="connsiteX4" fmla="*/ 3314700 w 3314700"/>
              <a:gd name="connsiteY4" fmla="*/ 830296 h 830296"/>
              <a:gd name="connsiteX5" fmla="*/ 0 w 3314700"/>
              <a:gd name="connsiteY5" fmla="*/ 830296 h 830296"/>
              <a:gd name="connsiteX6" fmla="*/ 0 w 3314700"/>
              <a:gd name="connsiteY6" fmla="*/ 806906 h 830296"/>
              <a:gd name="connsiteX7" fmla="*/ 0 w 3314700"/>
              <a:gd name="connsiteY7" fmla="*/ 95127 h 830296"/>
              <a:gd name="connsiteX8" fmla="*/ 98016 w 3314700"/>
              <a:gd name="connsiteY8" fmla="*/ 0 h 83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4700" h="830296">
                <a:moveTo>
                  <a:pt x="98016" y="0"/>
                </a:moveTo>
                <a:lnTo>
                  <a:pt x="3216684" y="0"/>
                </a:lnTo>
                <a:cubicBezTo>
                  <a:pt x="3270817" y="0"/>
                  <a:pt x="3314700" y="42590"/>
                  <a:pt x="3314700" y="95127"/>
                </a:cubicBezTo>
                <a:lnTo>
                  <a:pt x="3314700" y="806906"/>
                </a:lnTo>
                <a:lnTo>
                  <a:pt x="3314700" y="830296"/>
                </a:lnTo>
                <a:lnTo>
                  <a:pt x="0" y="830296"/>
                </a:lnTo>
                <a:lnTo>
                  <a:pt x="0" y="806906"/>
                </a:lnTo>
                <a:lnTo>
                  <a:pt x="0" y="95127"/>
                </a:lnTo>
                <a:cubicBezTo>
                  <a:pt x="0" y="42590"/>
                  <a:pt x="43883" y="0"/>
                  <a:pt x="98016" y="0"/>
                </a:cubicBezTo>
                <a:close/>
              </a:path>
            </a:pathLst>
          </a:custGeom>
          <a:gradFill>
            <a:gsLst>
              <a:gs pos="0">
                <a:srgbClr val="BD8AE4"/>
              </a:gs>
              <a:gs pos="100000">
                <a:srgbClr val="AD9EEA"/>
              </a:gs>
            </a:gsLst>
            <a:lin ang="4200000" scaled="0"/>
          </a:gradFill>
        </p:spPr>
        <p:txBody>
          <a:bodyPr wrap="square" lIns="274320" tIns="182880" rIns="274320" bIns="182880" anchor="b" anchorCtr="0"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6" name="Picture Placeholder 144">
            <a:extLst>
              <a:ext uri="{FF2B5EF4-FFF2-40B4-BE49-F238E27FC236}">
                <a16:creationId xmlns:a16="http://schemas.microsoft.com/office/drawing/2014/main" id="{312A8568-F091-A3D8-2202-2C236C7AF6B3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447989" y="5685710"/>
            <a:ext cx="6630263" cy="5220268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CF81B08-FF83-B948-96CC-683CCE8564D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535511" y="10905978"/>
            <a:ext cx="6630263" cy="1485900"/>
          </a:xfrm>
          <a:custGeom>
            <a:avLst/>
            <a:gdLst>
              <a:gd name="connsiteX0" fmla="*/ 0 w 3314700"/>
              <a:gd name="connsiteY0" fmla="*/ 0 h 742950"/>
              <a:gd name="connsiteX1" fmla="*/ 3314700 w 3314700"/>
              <a:gd name="connsiteY1" fmla="*/ 0 h 742950"/>
              <a:gd name="connsiteX2" fmla="*/ 3314700 w 3314700"/>
              <a:gd name="connsiteY2" fmla="*/ 139303 h 742950"/>
              <a:gd name="connsiteX3" fmla="*/ 3314700 w 3314700"/>
              <a:gd name="connsiteY3" fmla="*/ 644934 h 742950"/>
              <a:gd name="connsiteX4" fmla="*/ 3216684 w 3314700"/>
              <a:gd name="connsiteY4" fmla="*/ 742950 h 742950"/>
              <a:gd name="connsiteX5" fmla="*/ 98016 w 3314700"/>
              <a:gd name="connsiteY5" fmla="*/ 742950 h 742950"/>
              <a:gd name="connsiteX6" fmla="*/ 0 w 3314700"/>
              <a:gd name="connsiteY6" fmla="*/ 64493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700" h="742950">
                <a:moveTo>
                  <a:pt x="0" y="0"/>
                </a:moveTo>
                <a:lnTo>
                  <a:pt x="3314700" y="0"/>
                </a:lnTo>
                <a:lnTo>
                  <a:pt x="3314700" y="139303"/>
                </a:lnTo>
                <a:lnTo>
                  <a:pt x="3314700" y="644934"/>
                </a:lnTo>
                <a:cubicBezTo>
                  <a:pt x="3314700" y="699067"/>
                  <a:pt x="3270817" y="742950"/>
                  <a:pt x="3216684" y="742950"/>
                </a:cubicBezTo>
                <a:lnTo>
                  <a:pt x="98016" y="742950"/>
                </a:lnTo>
                <a:cubicBezTo>
                  <a:pt x="43883" y="742950"/>
                  <a:pt x="0" y="699067"/>
                  <a:pt x="0" y="6449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182880" rIns="274320" bIns="210312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02EF5ED-186B-670C-C2E8-68D282A7A4F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447989" y="10905978"/>
            <a:ext cx="6630263" cy="1485900"/>
          </a:xfrm>
          <a:custGeom>
            <a:avLst/>
            <a:gdLst>
              <a:gd name="connsiteX0" fmla="*/ 0 w 3314700"/>
              <a:gd name="connsiteY0" fmla="*/ 0 h 742950"/>
              <a:gd name="connsiteX1" fmla="*/ 3314700 w 3314700"/>
              <a:gd name="connsiteY1" fmla="*/ 0 h 742950"/>
              <a:gd name="connsiteX2" fmla="*/ 3314700 w 3314700"/>
              <a:gd name="connsiteY2" fmla="*/ 139303 h 742950"/>
              <a:gd name="connsiteX3" fmla="*/ 3314700 w 3314700"/>
              <a:gd name="connsiteY3" fmla="*/ 644934 h 742950"/>
              <a:gd name="connsiteX4" fmla="*/ 3216684 w 3314700"/>
              <a:gd name="connsiteY4" fmla="*/ 742950 h 742950"/>
              <a:gd name="connsiteX5" fmla="*/ 98016 w 3314700"/>
              <a:gd name="connsiteY5" fmla="*/ 742950 h 742950"/>
              <a:gd name="connsiteX6" fmla="*/ 0 w 3314700"/>
              <a:gd name="connsiteY6" fmla="*/ 64493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4700" h="742950">
                <a:moveTo>
                  <a:pt x="0" y="0"/>
                </a:moveTo>
                <a:lnTo>
                  <a:pt x="3314700" y="0"/>
                </a:lnTo>
                <a:lnTo>
                  <a:pt x="3314700" y="139303"/>
                </a:lnTo>
                <a:lnTo>
                  <a:pt x="3314700" y="644934"/>
                </a:lnTo>
                <a:cubicBezTo>
                  <a:pt x="3314700" y="699067"/>
                  <a:pt x="3270817" y="742950"/>
                  <a:pt x="3216684" y="742950"/>
                </a:cubicBezTo>
                <a:lnTo>
                  <a:pt x="98016" y="742950"/>
                </a:lnTo>
                <a:cubicBezTo>
                  <a:pt x="43883" y="742950"/>
                  <a:pt x="0" y="699067"/>
                  <a:pt x="0" y="6449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74320" tIns="182880" rIns="274320" bIns="210312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porta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51AA8C3-F39A-94D4-CBF5-AECDEA12028C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ED86831-0B64-C602-EBEB-280481F6237C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A898C96-994C-8E19-548D-6E03739928C7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6080294" y="4234"/>
            <a:ext cx="8306881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467953" y="4011583"/>
            <a:ext cx="5013975" cy="83328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2"/>
                </a:solidFill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073" y="1497768"/>
            <a:ext cx="504573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6C24020C-1A51-DC96-3646-C742E5753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7988" y="1485900"/>
            <a:ext cx="13717786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17FD13F5-E0ED-FD3A-A68C-15268F269A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7988" y="6743700"/>
            <a:ext cx="4116212" cy="98755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vestibulum at eros.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861DB29A-AD22-653F-6297-7941BEC86B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214" y="6743700"/>
            <a:ext cx="4116212" cy="98755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vestibulum at eros.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92C653C0-B4C0-71A0-0DFE-6EF3DF5FD9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50007" y="6743700"/>
            <a:ext cx="4115768" cy="98755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200">
                <a:latin typeface="+mj-lt"/>
              </a:defRPr>
            </a:lvl1pPr>
          </a:lstStyle>
          <a:p>
            <a:pPr lvl="0"/>
            <a:r>
              <a:rPr lang="en-US"/>
              <a:t>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vestibulum at eros.</a:t>
            </a:r>
          </a:p>
        </p:txBody>
      </p:sp>
      <p:sp>
        <p:nvSpPr>
          <p:cNvPr id="22" name="Content Placeholder 19">
            <a:extLst>
              <a:ext uri="{FF2B5EF4-FFF2-40B4-BE49-F238E27FC236}">
                <a16:creationId xmlns:a16="http://schemas.microsoft.com/office/drawing/2014/main" id="{7697DB2C-48AF-ECCB-C06D-8A44D7010D9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447988" y="8001000"/>
            <a:ext cx="4115336" cy="434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C9E6F894-9A10-9C1D-DC3C-15B7A8D7FC1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49658" y="8001000"/>
            <a:ext cx="4115336" cy="434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99D05C7-2FC2-62D2-81EF-C28BE6BC798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050439" y="8001000"/>
            <a:ext cx="4114892" cy="434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800"/>
            </a:lvl1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722031DF-9D7E-6147-222F-5139761D3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50439" y="4800600"/>
            <a:ext cx="1486093" cy="1485900"/>
          </a:xfrm>
          <a:blipFill dpi="0" rotWithShape="1">
            <a:blip r:embed="rId2"/>
            <a:srcRect/>
            <a:tile tx="-139700" ty="1905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5562051-68B7-ABF4-56A2-13928074D2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9214" y="4800600"/>
            <a:ext cx="1486093" cy="1485900"/>
          </a:xfrm>
          <a:blipFill dpi="0" rotWithShape="1">
            <a:blip r:embed="rId3"/>
            <a:srcRect/>
            <a:tile tx="-139700" ty="1905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2D1AF7-9BE6-2166-6E98-FC02D67702B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47989" y="4800600"/>
            <a:ext cx="1486093" cy="1485900"/>
          </a:xfrm>
          <a:blipFill dpi="0" rotWithShape="1">
            <a:blip r:embed="rId4"/>
            <a:srcRect/>
            <a:tile tx="-177800" ty="1905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2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E638D9C1-5152-5F52-805D-D606C8B4A48E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504D6C79-0A7C-9DBA-85E8-5A0A045CCB3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5699041-328F-1780-D956-29E33CB57F7C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2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6080294" y="4234"/>
            <a:ext cx="8306881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467953" y="4011583"/>
            <a:ext cx="5013975" cy="83328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2"/>
                </a:solidFill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073" y="1497768"/>
            <a:ext cx="5045735" cy="2048256"/>
          </a:xfrm>
        </p:spPr>
        <p:txBody>
          <a:bodyPr anchor="b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325F162-E83F-F35A-7739-63BB864C83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7988" y="1485900"/>
            <a:ext cx="13717786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42830CD-B068-6E3E-7D68-BFC9D6C22D4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821809" y="4005172"/>
            <a:ext cx="4343966" cy="8339228"/>
          </a:xfrm>
          <a:custGeom>
            <a:avLst/>
            <a:gdLst>
              <a:gd name="connsiteX0" fmla="*/ 94076 w 2171700"/>
              <a:gd name="connsiteY0" fmla="*/ 0 h 4169614"/>
              <a:gd name="connsiteX1" fmla="*/ 2079595 w 2171700"/>
              <a:gd name="connsiteY1" fmla="*/ 0 h 4169614"/>
              <a:gd name="connsiteX2" fmla="*/ 2166278 w 2171700"/>
              <a:gd name="connsiteY2" fmla="*/ 57458 h 4169614"/>
              <a:gd name="connsiteX3" fmla="*/ 2171700 w 2171700"/>
              <a:gd name="connsiteY3" fmla="*/ 84314 h 4169614"/>
              <a:gd name="connsiteX4" fmla="*/ 2171700 w 2171700"/>
              <a:gd name="connsiteY4" fmla="*/ 4085301 h 4169614"/>
              <a:gd name="connsiteX5" fmla="*/ 2166278 w 2171700"/>
              <a:gd name="connsiteY5" fmla="*/ 4112157 h 4169614"/>
              <a:gd name="connsiteX6" fmla="*/ 2079595 w 2171700"/>
              <a:gd name="connsiteY6" fmla="*/ 4169614 h 4169614"/>
              <a:gd name="connsiteX7" fmla="*/ 94076 w 2171700"/>
              <a:gd name="connsiteY7" fmla="*/ 4169614 h 4169614"/>
              <a:gd name="connsiteX8" fmla="*/ 0 w 2171700"/>
              <a:gd name="connsiteY8" fmla="*/ 4075538 h 4169614"/>
              <a:gd name="connsiteX9" fmla="*/ 0 w 2171700"/>
              <a:gd name="connsiteY9" fmla="*/ 94076 h 4169614"/>
              <a:gd name="connsiteX10" fmla="*/ 94076 w 2171700"/>
              <a:gd name="connsiteY10" fmla="*/ 0 h 416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700" h="4169614">
                <a:moveTo>
                  <a:pt x="94076" y="0"/>
                </a:moveTo>
                <a:lnTo>
                  <a:pt x="2079595" y="0"/>
                </a:lnTo>
                <a:cubicBezTo>
                  <a:pt x="2118563" y="0"/>
                  <a:pt x="2151997" y="23692"/>
                  <a:pt x="2166278" y="57458"/>
                </a:cubicBezTo>
                <a:lnTo>
                  <a:pt x="2171700" y="84314"/>
                </a:lnTo>
                <a:lnTo>
                  <a:pt x="2171700" y="4085301"/>
                </a:lnTo>
                <a:lnTo>
                  <a:pt x="2166278" y="4112157"/>
                </a:lnTo>
                <a:cubicBezTo>
                  <a:pt x="2151997" y="4145922"/>
                  <a:pt x="2118563" y="4169614"/>
                  <a:pt x="2079595" y="4169614"/>
                </a:cubicBezTo>
                <a:lnTo>
                  <a:pt x="94076" y="4169614"/>
                </a:lnTo>
                <a:cubicBezTo>
                  <a:pt x="42119" y="4169614"/>
                  <a:pt x="0" y="4127495"/>
                  <a:pt x="0" y="4075538"/>
                </a:cubicBez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28600" tIns="914400" rIns="22860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C21A485-8FDE-0936-B795-9802D7ECE5F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821810" y="4005172"/>
            <a:ext cx="4347908" cy="1485900"/>
          </a:xfrm>
          <a:custGeom>
            <a:avLst/>
            <a:gdLst>
              <a:gd name="connsiteX0" fmla="*/ 94076 w 2173671"/>
              <a:gd name="connsiteY0" fmla="*/ 0 h 742950"/>
              <a:gd name="connsiteX1" fmla="*/ 2079595 w 2173671"/>
              <a:gd name="connsiteY1" fmla="*/ 0 h 742950"/>
              <a:gd name="connsiteX2" fmla="*/ 2173671 w 2173671"/>
              <a:gd name="connsiteY2" fmla="*/ 94076 h 742950"/>
              <a:gd name="connsiteX3" fmla="*/ 2173671 w 2173671"/>
              <a:gd name="connsiteY3" fmla="*/ 742950 h 742950"/>
              <a:gd name="connsiteX4" fmla="*/ 0 w 2173671"/>
              <a:gd name="connsiteY4" fmla="*/ 742950 h 742950"/>
              <a:gd name="connsiteX5" fmla="*/ 0 w 2173671"/>
              <a:gd name="connsiteY5" fmla="*/ 94076 h 742950"/>
              <a:gd name="connsiteX6" fmla="*/ 94076 w 2173671"/>
              <a:gd name="connsiteY6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3671" h="742950">
                <a:moveTo>
                  <a:pt x="94076" y="0"/>
                </a:moveTo>
                <a:lnTo>
                  <a:pt x="2079595" y="0"/>
                </a:lnTo>
                <a:cubicBezTo>
                  <a:pt x="2131552" y="0"/>
                  <a:pt x="2173671" y="42119"/>
                  <a:pt x="2173671" y="94076"/>
                </a:cubicBezTo>
                <a:lnTo>
                  <a:pt x="2173671" y="742950"/>
                </a:lnTo>
                <a:lnTo>
                  <a:pt x="0" y="742950"/>
                </a:ln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gradFill>
            <a:gsLst>
              <a:gs pos="0">
                <a:srgbClr val="A8A2EA"/>
              </a:gs>
              <a:gs pos="100000">
                <a:srgbClr val="9FACED"/>
              </a:gs>
            </a:gsLst>
            <a:lin ang="4200000" scaled="0"/>
          </a:gradFill>
        </p:spPr>
        <p:txBody>
          <a:bodyPr wrap="square" lIns="228600" tIns="182880" rIns="22860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05A2191-7FB8-744B-7103-4CBC5FCFD02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821810" y="10972800"/>
            <a:ext cx="4347908" cy="1371600"/>
          </a:xfrm>
          <a:custGeom>
            <a:avLst/>
            <a:gdLst>
              <a:gd name="connsiteX0" fmla="*/ 0 w 2173671"/>
              <a:gd name="connsiteY0" fmla="*/ 0 h 685800"/>
              <a:gd name="connsiteX1" fmla="*/ 2173671 w 2173671"/>
              <a:gd name="connsiteY1" fmla="*/ 0 h 685800"/>
              <a:gd name="connsiteX2" fmla="*/ 2173671 w 2173671"/>
              <a:gd name="connsiteY2" fmla="*/ 591724 h 685800"/>
              <a:gd name="connsiteX3" fmla="*/ 2079595 w 2173671"/>
              <a:gd name="connsiteY3" fmla="*/ 685800 h 685800"/>
              <a:gd name="connsiteX4" fmla="*/ 94076 w 2173671"/>
              <a:gd name="connsiteY4" fmla="*/ 685800 h 685800"/>
              <a:gd name="connsiteX5" fmla="*/ 0 w 2173671"/>
              <a:gd name="connsiteY5" fmla="*/ 591724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671" h="685800">
                <a:moveTo>
                  <a:pt x="0" y="0"/>
                </a:moveTo>
                <a:lnTo>
                  <a:pt x="2173671" y="0"/>
                </a:lnTo>
                <a:lnTo>
                  <a:pt x="2173671" y="591724"/>
                </a:lnTo>
                <a:cubicBezTo>
                  <a:pt x="2173671" y="643681"/>
                  <a:pt x="2131552" y="685800"/>
                  <a:pt x="2079595" y="685800"/>
                </a:cubicBezTo>
                <a:lnTo>
                  <a:pt x="94076" y="685800"/>
                </a:lnTo>
                <a:cubicBezTo>
                  <a:pt x="42119" y="685800"/>
                  <a:pt x="0" y="643681"/>
                  <a:pt x="0" y="59172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28600" tIns="201168" rIns="228600" bIns="201168" anchor="b">
            <a:no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0EDCE07-60C8-34A3-7A8C-A4A17D19583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47988" y="4010196"/>
            <a:ext cx="4343966" cy="8339228"/>
          </a:xfrm>
          <a:custGeom>
            <a:avLst/>
            <a:gdLst>
              <a:gd name="connsiteX0" fmla="*/ 94076 w 2171700"/>
              <a:gd name="connsiteY0" fmla="*/ 0 h 4169614"/>
              <a:gd name="connsiteX1" fmla="*/ 2079595 w 2171700"/>
              <a:gd name="connsiteY1" fmla="*/ 0 h 4169614"/>
              <a:gd name="connsiteX2" fmla="*/ 2166278 w 2171700"/>
              <a:gd name="connsiteY2" fmla="*/ 57458 h 4169614"/>
              <a:gd name="connsiteX3" fmla="*/ 2171700 w 2171700"/>
              <a:gd name="connsiteY3" fmla="*/ 84314 h 4169614"/>
              <a:gd name="connsiteX4" fmla="*/ 2171700 w 2171700"/>
              <a:gd name="connsiteY4" fmla="*/ 4085301 h 4169614"/>
              <a:gd name="connsiteX5" fmla="*/ 2166278 w 2171700"/>
              <a:gd name="connsiteY5" fmla="*/ 4112157 h 4169614"/>
              <a:gd name="connsiteX6" fmla="*/ 2079595 w 2171700"/>
              <a:gd name="connsiteY6" fmla="*/ 4169614 h 4169614"/>
              <a:gd name="connsiteX7" fmla="*/ 94076 w 2171700"/>
              <a:gd name="connsiteY7" fmla="*/ 4169614 h 4169614"/>
              <a:gd name="connsiteX8" fmla="*/ 0 w 2171700"/>
              <a:gd name="connsiteY8" fmla="*/ 4075538 h 4169614"/>
              <a:gd name="connsiteX9" fmla="*/ 0 w 2171700"/>
              <a:gd name="connsiteY9" fmla="*/ 94076 h 4169614"/>
              <a:gd name="connsiteX10" fmla="*/ 94076 w 2171700"/>
              <a:gd name="connsiteY10" fmla="*/ 0 h 416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700" h="4169614">
                <a:moveTo>
                  <a:pt x="94076" y="0"/>
                </a:moveTo>
                <a:lnTo>
                  <a:pt x="2079595" y="0"/>
                </a:lnTo>
                <a:cubicBezTo>
                  <a:pt x="2118563" y="0"/>
                  <a:pt x="2151997" y="23692"/>
                  <a:pt x="2166278" y="57458"/>
                </a:cubicBezTo>
                <a:lnTo>
                  <a:pt x="2171700" y="84314"/>
                </a:lnTo>
                <a:lnTo>
                  <a:pt x="2171700" y="4085301"/>
                </a:lnTo>
                <a:lnTo>
                  <a:pt x="2166278" y="4112157"/>
                </a:lnTo>
                <a:cubicBezTo>
                  <a:pt x="2151997" y="4145922"/>
                  <a:pt x="2118563" y="4169614"/>
                  <a:pt x="2079595" y="4169614"/>
                </a:cubicBezTo>
                <a:lnTo>
                  <a:pt x="94076" y="4169614"/>
                </a:lnTo>
                <a:cubicBezTo>
                  <a:pt x="42119" y="4169614"/>
                  <a:pt x="0" y="4127495"/>
                  <a:pt x="0" y="4075538"/>
                </a:cubicBez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28600" tIns="914400" rIns="22860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20017F9-8D4C-DA30-91AA-68549AAB5BE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47990" y="4010196"/>
            <a:ext cx="4347908" cy="1485900"/>
          </a:xfrm>
          <a:custGeom>
            <a:avLst/>
            <a:gdLst>
              <a:gd name="connsiteX0" fmla="*/ 94076 w 2173671"/>
              <a:gd name="connsiteY0" fmla="*/ 0 h 742950"/>
              <a:gd name="connsiteX1" fmla="*/ 2079595 w 2173671"/>
              <a:gd name="connsiteY1" fmla="*/ 0 h 742950"/>
              <a:gd name="connsiteX2" fmla="*/ 2173671 w 2173671"/>
              <a:gd name="connsiteY2" fmla="*/ 94076 h 742950"/>
              <a:gd name="connsiteX3" fmla="*/ 2173671 w 2173671"/>
              <a:gd name="connsiteY3" fmla="*/ 742950 h 742950"/>
              <a:gd name="connsiteX4" fmla="*/ 0 w 2173671"/>
              <a:gd name="connsiteY4" fmla="*/ 742950 h 742950"/>
              <a:gd name="connsiteX5" fmla="*/ 0 w 2173671"/>
              <a:gd name="connsiteY5" fmla="*/ 94076 h 742950"/>
              <a:gd name="connsiteX6" fmla="*/ 94076 w 2173671"/>
              <a:gd name="connsiteY6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3671" h="742950">
                <a:moveTo>
                  <a:pt x="94076" y="0"/>
                </a:moveTo>
                <a:lnTo>
                  <a:pt x="2079595" y="0"/>
                </a:lnTo>
                <a:cubicBezTo>
                  <a:pt x="2131552" y="0"/>
                  <a:pt x="2173671" y="42119"/>
                  <a:pt x="2173671" y="94076"/>
                </a:cubicBezTo>
                <a:lnTo>
                  <a:pt x="2173671" y="742950"/>
                </a:lnTo>
                <a:lnTo>
                  <a:pt x="0" y="742950"/>
                </a:ln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gradFill>
            <a:gsLst>
              <a:gs pos="0">
                <a:srgbClr val="BA8CE4"/>
              </a:gs>
              <a:gs pos="100000">
                <a:srgbClr val="B296E6"/>
              </a:gs>
            </a:gsLst>
            <a:lin ang="4200000" scaled="0"/>
          </a:gradFill>
        </p:spPr>
        <p:txBody>
          <a:bodyPr wrap="square" lIns="228600" tIns="182880" rIns="22860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3187AAD-E086-F7A2-AE44-EEE4CDB4E46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47990" y="10977824"/>
            <a:ext cx="4347908" cy="1371600"/>
          </a:xfrm>
          <a:custGeom>
            <a:avLst/>
            <a:gdLst>
              <a:gd name="connsiteX0" fmla="*/ 0 w 2173671"/>
              <a:gd name="connsiteY0" fmla="*/ 0 h 685800"/>
              <a:gd name="connsiteX1" fmla="*/ 2173671 w 2173671"/>
              <a:gd name="connsiteY1" fmla="*/ 0 h 685800"/>
              <a:gd name="connsiteX2" fmla="*/ 2173671 w 2173671"/>
              <a:gd name="connsiteY2" fmla="*/ 591724 h 685800"/>
              <a:gd name="connsiteX3" fmla="*/ 2079595 w 2173671"/>
              <a:gd name="connsiteY3" fmla="*/ 685800 h 685800"/>
              <a:gd name="connsiteX4" fmla="*/ 94076 w 2173671"/>
              <a:gd name="connsiteY4" fmla="*/ 685800 h 685800"/>
              <a:gd name="connsiteX5" fmla="*/ 0 w 2173671"/>
              <a:gd name="connsiteY5" fmla="*/ 591724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671" h="685800">
                <a:moveTo>
                  <a:pt x="0" y="0"/>
                </a:moveTo>
                <a:lnTo>
                  <a:pt x="2173671" y="0"/>
                </a:lnTo>
                <a:lnTo>
                  <a:pt x="2173671" y="591724"/>
                </a:lnTo>
                <a:cubicBezTo>
                  <a:pt x="2173671" y="643681"/>
                  <a:pt x="2131552" y="685800"/>
                  <a:pt x="2079595" y="685800"/>
                </a:cubicBezTo>
                <a:lnTo>
                  <a:pt x="94076" y="685800"/>
                </a:lnTo>
                <a:cubicBezTo>
                  <a:pt x="42119" y="685800"/>
                  <a:pt x="0" y="643681"/>
                  <a:pt x="0" y="59172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28600" tIns="201168" rIns="228600" bIns="201168" anchor="b">
            <a:no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479736-8C67-2946-027A-6C823D6ADD1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34898" y="4005172"/>
            <a:ext cx="4343966" cy="8339228"/>
          </a:xfrm>
          <a:custGeom>
            <a:avLst/>
            <a:gdLst>
              <a:gd name="connsiteX0" fmla="*/ 94076 w 2171700"/>
              <a:gd name="connsiteY0" fmla="*/ 0 h 4169614"/>
              <a:gd name="connsiteX1" fmla="*/ 2079595 w 2171700"/>
              <a:gd name="connsiteY1" fmla="*/ 0 h 4169614"/>
              <a:gd name="connsiteX2" fmla="*/ 2166278 w 2171700"/>
              <a:gd name="connsiteY2" fmla="*/ 57458 h 4169614"/>
              <a:gd name="connsiteX3" fmla="*/ 2171700 w 2171700"/>
              <a:gd name="connsiteY3" fmla="*/ 84314 h 4169614"/>
              <a:gd name="connsiteX4" fmla="*/ 2171700 w 2171700"/>
              <a:gd name="connsiteY4" fmla="*/ 4085301 h 4169614"/>
              <a:gd name="connsiteX5" fmla="*/ 2166278 w 2171700"/>
              <a:gd name="connsiteY5" fmla="*/ 4112157 h 4169614"/>
              <a:gd name="connsiteX6" fmla="*/ 2079595 w 2171700"/>
              <a:gd name="connsiteY6" fmla="*/ 4169614 h 4169614"/>
              <a:gd name="connsiteX7" fmla="*/ 94076 w 2171700"/>
              <a:gd name="connsiteY7" fmla="*/ 4169614 h 4169614"/>
              <a:gd name="connsiteX8" fmla="*/ 0 w 2171700"/>
              <a:gd name="connsiteY8" fmla="*/ 4075538 h 4169614"/>
              <a:gd name="connsiteX9" fmla="*/ 0 w 2171700"/>
              <a:gd name="connsiteY9" fmla="*/ 94076 h 4169614"/>
              <a:gd name="connsiteX10" fmla="*/ 94076 w 2171700"/>
              <a:gd name="connsiteY10" fmla="*/ 0 h 416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1700" h="4169614">
                <a:moveTo>
                  <a:pt x="94076" y="0"/>
                </a:moveTo>
                <a:lnTo>
                  <a:pt x="2079595" y="0"/>
                </a:lnTo>
                <a:cubicBezTo>
                  <a:pt x="2118563" y="0"/>
                  <a:pt x="2151997" y="23692"/>
                  <a:pt x="2166278" y="57458"/>
                </a:cubicBezTo>
                <a:lnTo>
                  <a:pt x="2171700" y="84314"/>
                </a:lnTo>
                <a:lnTo>
                  <a:pt x="2171700" y="4085301"/>
                </a:lnTo>
                <a:lnTo>
                  <a:pt x="2166278" y="4112157"/>
                </a:lnTo>
                <a:cubicBezTo>
                  <a:pt x="2151997" y="4145922"/>
                  <a:pt x="2118563" y="4169614"/>
                  <a:pt x="2079595" y="4169614"/>
                </a:cubicBezTo>
                <a:lnTo>
                  <a:pt x="94076" y="4169614"/>
                </a:lnTo>
                <a:cubicBezTo>
                  <a:pt x="42119" y="4169614"/>
                  <a:pt x="0" y="4127495"/>
                  <a:pt x="0" y="4075538"/>
                </a:cubicBez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81000" dist="127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wrap="square" lIns="228600" tIns="914400" rIns="228600" bIns="868680" anchor="t" anchorCtr="0">
            <a:noAutofit/>
          </a:bodyPr>
          <a:lstStyle>
            <a:lvl1pPr marL="0" indent="0">
              <a:buNone/>
              <a:defRPr sz="2400"/>
            </a:lvl1pPr>
            <a:lvl2pPr>
              <a:defRPr sz="2200"/>
            </a:lvl2pPr>
            <a:lvl3pPr>
              <a:defRPr sz="21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18173BF-5547-ABF6-6949-652E20CE286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34900" y="4005172"/>
            <a:ext cx="4347908" cy="1485900"/>
          </a:xfrm>
          <a:custGeom>
            <a:avLst/>
            <a:gdLst>
              <a:gd name="connsiteX0" fmla="*/ 94076 w 2173671"/>
              <a:gd name="connsiteY0" fmla="*/ 0 h 742950"/>
              <a:gd name="connsiteX1" fmla="*/ 2079595 w 2173671"/>
              <a:gd name="connsiteY1" fmla="*/ 0 h 742950"/>
              <a:gd name="connsiteX2" fmla="*/ 2173671 w 2173671"/>
              <a:gd name="connsiteY2" fmla="*/ 94076 h 742950"/>
              <a:gd name="connsiteX3" fmla="*/ 2173671 w 2173671"/>
              <a:gd name="connsiteY3" fmla="*/ 742950 h 742950"/>
              <a:gd name="connsiteX4" fmla="*/ 0 w 2173671"/>
              <a:gd name="connsiteY4" fmla="*/ 742950 h 742950"/>
              <a:gd name="connsiteX5" fmla="*/ 0 w 2173671"/>
              <a:gd name="connsiteY5" fmla="*/ 94076 h 742950"/>
              <a:gd name="connsiteX6" fmla="*/ 94076 w 2173671"/>
              <a:gd name="connsiteY6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3671" h="742950">
                <a:moveTo>
                  <a:pt x="94076" y="0"/>
                </a:moveTo>
                <a:lnTo>
                  <a:pt x="2079595" y="0"/>
                </a:lnTo>
                <a:cubicBezTo>
                  <a:pt x="2131552" y="0"/>
                  <a:pt x="2173671" y="42119"/>
                  <a:pt x="2173671" y="94076"/>
                </a:cubicBezTo>
                <a:lnTo>
                  <a:pt x="2173671" y="742950"/>
                </a:lnTo>
                <a:lnTo>
                  <a:pt x="0" y="742950"/>
                </a:lnTo>
                <a:lnTo>
                  <a:pt x="0" y="94076"/>
                </a:lnTo>
                <a:cubicBezTo>
                  <a:pt x="0" y="42119"/>
                  <a:pt x="42119" y="0"/>
                  <a:pt x="94076" y="0"/>
                </a:cubicBezTo>
                <a:close/>
              </a:path>
            </a:pathLst>
          </a:custGeom>
          <a:gradFill>
            <a:gsLst>
              <a:gs pos="0">
                <a:srgbClr val="AC95E3"/>
              </a:gs>
              <a:gs pos="100000">
                <a:srgbClr val="A9A2EB"/>
              </a:gs>
            </a:gsLst>
            <a:lin ang="4200000" scaled="0"/>
          </a:gradFill>
        </p:spPr>
        <p:txBody>
          <a:bodyPr wrap="square" lIns="228600" tIns="182880" rIns="228600" bIns="182880">
            <a:noAutofit/>
          </a:bodyPr>
          <a:lstStyle>
            <a:lvl1pPr marL="0" indent="0">
              <a:lnSpc>
                <a:spcPct val="90000"/>
              </a:lnSpc>
              <a:buNone/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ac cursus.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F6726FFB-AED2-307D-7680-2271A99F94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134900" y="10972800"/>
            <a:ext cx="4347908" cy="1371600"/>
          </a:xfrm>
          <a:custGeom>
            <a:avLst/>
            <a:gdLst>
              <a:gd name="connsiteX0" fmla="*/ 0 w 2173671"/>
              <a:gd name="connsiteY0" fmla="*/ 0 h 685800"/>
              <a:gd name="connsiteX1" fmla="*/ 2173671 w 2173671"/>
              <a:gd name="connsiteY1" fmla="*/ 0 h 685800"/>
              <a:gd name="connsiteX2" fmla="*/ 2173671 w 2173671"/>
              <a:gd name="connsiteY2" fmla="*/ 591724 h 685800"/>
              <a:gd name="connsiteX3" fmla="*/ 2079595 w 2173671"/>
              <a:gd name="connsiteY3" fmla="*/ 685800 h 685800"/>
              <a:gd name="connsiteX4" fmla="*/ 94076 w 2173671"/>
              <a:gd name="connsiteY4" fmla="*/ 685800 h 685800"/>
              <a:gd name="connsiteX5" fmla="*/ 0 w 2173671"/>
              <a:gd name="connsiteY5" fmla="*/ 591724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671" h="685800">
                <a:moveTo>
                  <a:pt x="0" y="0"/>
                </a:moveTo>
                <a:lnTo>
                  <a:pt x="2173671" y="0"/>
                </a:lnTo>
                <a:lnTo>
                  <a:pt x="2173671" y="591724"/>
                </a:lnTo>
                <a:cubicBezTo>
                  <a:pt x="2173671" y="643681"/>
                  <a:pt x="2131552" y="685800"/>
                  <a:pt x="2079595" y="685800"/>
                </a:cubicBezTo>
                <a:lnTo>
                  <a:pt x="94076" y="685800"/>
                </a:lnTo>
                <a:cubicBezTo>
                  <a:pt x="42119" y="685800"/>
                  <a:pt x="0" y="643681"/>
                  <a:pt x="0" y="59172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228600" tIns="201168" rIns="228600" bIns="201168" anchor="b">
            <a:no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Cras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dapibus</a:t>
            </a:r>
            <a:r>
              <a:rPr lang="en-US"/>
              <a:t> ac </a:t>
            </a:r>
            <a:r>
              <a:rPr lang="en-US" err="1"/>
              <a:t>facilisis</a:t>
            </a:r>
            <a:r>
              <a:rPr lang="en-US"/>
              <a:t> in,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</a:t>
            </a:r>
          </a:p>
        </p:txBody>
      </p:sp>
      <p:sp>
        <p:nvSpPr>
          <p:cNvPr id="31" name="Picture Placeholder 42">
            <a:extLst>
              <a:ext uri="{FF2B5EF4-FFF2-40B4-BE49-F238E27FC236}">
                <a16:creationId xmlns:a16="http://schemas.microsoft.com/office/drawing/2014/main" id="{DCFF8CD4-8B2E-750C-CB76-A5E32271818F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0821810" y="5486400"/>
            <a:ext cx="4347908" cy="5486400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Picture Placeholder 42">
            <a:extLst>
              <a:ext uri="{FF2B5EF4-FFF2-40B4-BE49-F238E27FC236}">
                <a16:creationId xmlns:a16="http://schemas.microsoft.com/office/drawing/2014/main" id="{0D102266-C6FD-539E-19BB-5104EAA09266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6134900" y="5486400"/>
            <a:ext cx="4347908" cy="5486400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Picture Placeholder 42">
            <a:extLst>
              <a:ext uri="{FF2B5EF4-FFF2-40B4-BE49-F238E27FC236}">
                <a16:creationId xmlns:a16="http://schemas.microsoft.com/office/drawing/2014/main" id="{AE37CECF-712D-9943-18BC-4B27C6E4F574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1451931" y="5486400"/>
            <a:ext cx="4343966" cy="5486400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B740A999-439F-2330-8368-51DAC8999F51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EDCACCB-C61D-0C23-67AE-CB5AF3818D5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F91C99E-5BD5-1183-E5A4-724565240135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600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6000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645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600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315941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B5441F-36A5-717B-0919-0FC544144CA4}"/>
              </a:ext>
            </a:extLst>
          </p:cNvPr>
          <p:cNvSpPr/>
          <p:nvPr userDrawn="1"/>
        </p:nvSpPr>
        <p:spPr>
          <a:xfrm>
            <a:off x="8764141" y="0"/>
            <a:ext cx="15623038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10C5D6-BE0E-81CA-D041-F375BC16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70" y="2037823"/>
            <a:ext cx="6385753" cy="1551194"/>
          </a:xfrm>
        </p:spPr>
        <p:txBody>
          <a:bodyPr anchor="b">
            <a:sp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686E56-D7FD-ADB2-F8E0-67414A061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3870" y="4000500"/>
            <a:ext cx="6385753" cy="83439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F7D32A-2256-96E0-3DE9-C3313E33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5920" y="2171701"/>
            <a:ext cx="12346003" cy="1014798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3600">
                <a:solidFill>
                  <a:schemeClr val="tx2"/>
                </a:solidFill>
              </a:defRPr>
            </a:lvl2pPr>
            <a:lvl3pPr>
              <a:defRPr sz="3200">
                <a:solidFill>
                  <a:schemeClr val="tx2"/>
                </a:solidFill>
              </a:defRPr>
            </a:lvl3pPr>
            <a:lvl4pPr>
              <a:defRPr sz="2800">
                <a:solidFill>
                  <a:schemeClr val="tx2"/>
                </a:solidFill>
              </a:defRPr>
            </a:lvl4pPr>
            <a:lvl5pPr>
              <a:defRPr sz="2800">
                <a:solidFill>
                  <a:schemeClr val="tx2"/>
                </a:solidFill>
              </a:defRPr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AC04BFB5-B21E-FB36-8F69-C8B5ECCF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6364E18D-8700-21BD-F5EE-A702FB90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3682194-0BAE-2337-E73E-B858952D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92">
          <p15:clr>
            <a:srgbClr val="5ACBF0"/>
          </p15:clr>
        </p15:guide>
        <p15:guide id="2" pos="2472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684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pos="7080">
          <p15:clr>
            <a:srgbClr val="5ACBF0"/>
          </p15:clr>
        </p15:guide>
        <p15:guide id="8" orient="horz" pos="1260">
          <p15:clr>
            <a:srgbClr val="5ACBF0"/>
          </p15:clr>
        </p15:guide>
        <p15:guide id="9" pos="27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E738742-55AE-F5FD-A161-CD60751CD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47989" y="1085852"/>
            <a:ext cx="21033938" cy="514348"/>
          </a:xfrm>
        </p:spPr>
        <p:txBody>
          <a:bodyPr anchor="b">
            <a:noAutofit/>
          </a:bodyPr>
          <a:lstStyle>
            <a:lvl1pPr marL="0" indent="0">
              <a:buNone/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36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194B6BC-F57D-39EE-F228-5EEAC20F45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47989" y="1485900"/>
            <a:ext cx="21033934" cy="2121408"/>
          </a:xfrm>
        </p:spPr>
        <p:txBody>
          <a:bodyPr anchor="b">
            <a:noAutofit/>
          </a:bodyPr>
          <a:lstStyle>
            <a:lvl1pPr marL="0" indent="0">
              <a:buNone/>
              <a:defRPr sz="6400"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174A77F-C0D1-8B49-6E03-45198C1F91A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2AD537F-3EA1-D89E-3AB6-381327B640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F8B7D47-DBDE-7938-7BF3-99BBA52FC52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080">
          <p15:clr>
            <a:srgbClr val="5ACBF0"/>
          </p15:clr>
        </p15:guide>
        <p15:guide id="2" orient="horz" pos="1080">
          <p15:clr>
            <a:srgbClr val="9FCC3B"/>
          </p15:clr>
        </p15:guide>
        <p15:guide id="3" orient="horz" pos="468">
          <p15:clr>
            <a:srgbClr val="9FCC3B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F70D728-6391-C6A7-990F-15AEFC949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0B93BD2-4A5B-AE69-BC2C-D5C57EA4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D20D6D1-61B5-6896-D1A0-BCE64CFE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08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0248-5627-5063-B2CC-3E377AE9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F620-15E5-08A9-9B7D-E6D8B8247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491B6-6452-0320-BF2A-990FECD4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5319A-AAF3-5A47-B212-983AF94B5AB4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4FE2B-B44B-013F-DCBE-66F06BA8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F2A44-4D97-BB65-E4A0-DA1A56EB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7FDB-5347-984B-BC29-1B6693402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1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5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679" y="1136000"/>
            <a:ext cx="22039909" cy="88639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0586" y="2876550"/>
            <a:ext cx="6529666" cy="135421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0586" y="4781550"/>
            <a:ext cx="6529666" cy="4370427"/>
          </a:xfrm>
        </p:spPr>
        <p:txBody>
          <a:bodyPr wrap="square">
            <a:spAutoFit/>
          </a:bodyPr>
          <a:lstStyle>
            <a:lvl1pPr marL="352426" indent="-352426">
              <a:defRPr lang="en-US" sz="4000" dirty="0"/>
            </a:lvl1pPr>
            <a:lvl2pPr marL="644526" indent="-301626">
              <a:defRPr lang="en-US" sz="3600" dirty="0"/>
            </a:lvl2pPr>
            <a:lvl3pPr marL="933450" indent="-276226">
              <a:defRPr lang="en-US" dirty="0"/>
            </a:lvl3pPr>
            <a:lvl4pPr marL="1190626" indent="-257176">
              <a:defRPr lang="en-US" dirty="0"/>
            </a:lvl4pPr>
            <a:lvl5pPr marL="1463676" indent="-24447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28755" y="2876550"/>
            <a:ext cx="6529666" cy="135421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28755" y="4768270"/>
            <a:ext cx="6529666" cy="4370427"/>
          </a:xfrm>
        </p:spPr>
        <p:txBody>
          <a:bodyPr wrap="square">
            <a:spAutoFit/>
          </a:bodyPr>
          <a:lstStyle>
            <a:lvl1pPr marL="352426" indent="-352426">
              <a:defRPr lang="en-US" sz="4000" dirty="0"/>
            </a:lvl1pPr>
            <a:lvl2pPr marL="796926" indent="-339726">
              <a:defRPr lang="en-US" sz="3600" dirty="0"/>
            </a:lvl2pPr>
            <a:lvl3pPr marL="1111250" indent="-314326">
              <a:defRPr lang="en-US" dirty="0"/>
            </a:lvl3pPr>
            <a:lvl4pPr marL="1371600" indent="-273050">
              <a:defRPr lang="en-US" dirty="0"/>
            </a:lvl4pPr>
            <a:lvl5pPr marL="1600200" indent="-2222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686923" y="2876550"/>
            <a:ext cx="6529666" cy="135421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686923" y="4781550"/>
            <a:ext cx="6529666" cy="4370427"/>
          </a:xfrm>
        </p:spPr>
        <p:txBody>
          <a:bodyPr wrap="square">
            <a:spAutoFit/>
          </a:bodyPr>
          <a:lstStyle>
            <a:lvl1pPr marL="352426" indent="-352426">
              <a:defRPr lang="en-US" sz="4000" dirty="0"/>
            </a:lvl1pPr>
            <a:lvl2pPr marL="796926" indent="-339726">
              <a:defRPr lang="en-US" sz="3600" dirty="0"/>
            </a:lvl2pPr>
            <a:lvl3pPr marL="1111250" indent="-314326">
              <a:defRPr lang="en-US" dirty="0"/>
            </a:lvl3pPr>
            <a:lvl4pPr marL="1371600" indent="-273050">
              <a:defRPr lang="en-US" dirty="0"/>
            </a:lvl4pPr>
            <a:lvl5pPr marL="1600200" indent="-2222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6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background with a curved line&#10;&#10;Description automatically generated">
            <a:extLst>
              <a:ext uri="{FF2B5EF4-FFF2-40B4-BE49-F238E27FC236}">
                <a16:creationId xmlns:a16="http://schemas.microsoft.com/office/drawing/2014/main" id="{39E5FF5B-8E1A-96D7-2D01-8DDA2FA43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24387175" cy="13716000"/>
          </a:xfrm>
          <a:prstGeom prst="rect">
            <a:avLst/>
          </a:prstGeom>
          <a:solidFill>
            <a:srgbClr val="FDBB9B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168552" y="4851561"/>
            <a:ext cx="9958096" cy="2215991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8000" spc="-100" baseline="0">
                <a:solidFill>
                  <a:schemeClr val="tx1"/>
                </a:solidFill>
                <a:latin typeface="+mj-lt"/>
                <a:cs typeface="Segoe Sans Text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68552" y="7924801"/>
            <a:ext cx="9958096" cy="49244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n-lt"/>
                <a:cs typeface="Segoe Sans Text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C8419CC-937C-4612-318D-C89C46D75A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68" y="635752"/>
            <a:ext cx="4975884" cy="162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0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6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B5E3-C5AA-3993-E3DD-97D526E0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AE1D1-0AED-07DA-F166-AB775688A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15E9-4CAA-7344-821B-A2063224938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A74C5-5E2E-4331-D2AD-21A3ED9D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A2180-9639-4A6E-C903-BE5E6680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7BFE-6C67-2042-B964-D627EFF85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E8FFB8-AD83-E95E-37C6-3D334A0B29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2208210"/>
            <a:ext cx="3251623" cy="18288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444056" fontAlgn="base">
                <a:spcBef>
                  <a:spcPct val="0"/>
                </a:spcBef>
                <a:spcAft>
                  <a:spcPct val="0"/>
                </a:spcAft>
              </a:pPr>
              <a:endParaRPr lang="en-US" sz="952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44405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52" b="0" i="0" u="none" strike="noStrike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86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40">
          <p15:clr>
            <a:srgbClr val="A4A3A4"/>
          </p15:clr>
        </p15:guide>
        <p15:guide id="7" pos="878">
          <p15:clr>
            <a:srgbClr val="A4A3A4"/>
          </p15:clr>
        </p15:guide>
        <p15:guide id="8" pos="1348">
          <p15:clr>
            <a:srgbClr val="A4A3A4"/>
          </p15:clr>
        </p15:guide>
        <p15:guide id="9" pos="1486">
          <p15:clr>
            <a:srgbClr val="A4A3A4"/>
          </p15:clr>
        </p15:guide>
        <p15:guide id="10" pos="1952">
          <p15:clr>
            <a:srgbClr val="A4A3A4"/>
          </p15:clr>
        </p15:guide>
        <p15:guide id="11" pos="2091">
          <p15:clr>
            <a:srgbClr val="A4A3A4"/>
          </p15:clr>
        </p15:guide>
        <p15:guide id="12" pos="2560">
          <p15:clr>
            <a:srgbClr val="A4A3A4"/>
          </p15:clr>
        </p15:guide>
        <p15:guide id="13" pos="2695">
          <p15:clr>
            <a:srgbClr val="A4A3A4"/>
          </p15:clr>
        </p15:guide>
        <p15:guide id="14" pos="3164">
          <p15:clr>
            <a:srgbClr val="A4A3A4"/>
          </p15:clr>
        </p15:guide>
        <p15:guide id="15" pos="3300">
          <p15:clr>
            <a:srgbClr val="A4A3A4"/>
          </p15:clr>
        </p15:guide>
        <p15:guide id="16" pos="3772">
          <p15:clr>
            <a:srgbClr val="A4A3A4"/>
          </p15:clr>
        </p15:guide>
        <p15:guide id="17" pos="3908">
          <p15:clr>
            <a:srgbClr val="A4A3A4"/>
          </p15:clr>
        </p15:guide>
        <p15:guide id="18" pos="4380">
          <p15:clr>
            <a:srgbClr val="A4A3A4"/>
          </p15:clr>
        </p15:guide>
        <p15:guide id="19" pos="4516">
          <p15:clr>
            <a:srgbClr val="A4A3A4"/>
          </p15:clr>
        </p15:guide>
        <p15:guide id="20" pos="4985">
          <p15:clr>
            <a:srgbClr val="A4A3A4"/>
          </p15:clr>
        </p15:guide>
        <p15:guide id="21" pos="5120">
          <p15:clr>
            <a:srgbClr val="A4A3A4"/>
          </p15:clr>
        </p15:guide>
        <p15:guide id="22" pos="5589">
          <p15:clr>
            <a:srgbClr val="A4A3A4"/>
          </p15:clr>
        </p15:guide>
        <p15:guide id="23" pos="5728">
          <p15:clr>
            <a:srgbClr val="A4A3A4"/>
          </p15:clr>
        </p15:guide>
        <p15:guide id="24" pos="6194">
          <p15:clr>
            <a:srgbClr val="A4A3A4"/>
          </p15:clr>
        </p15:guide>
        <p15:guide id="25" pos="6332">
          <p15:clr>
            <a:srgbClr val="A4A3A4"/>
          </p15:clr>
        </p15:guide>
        <p15:guide id="26" pos="6802">
          <p15:clr>
            <a:srgbClr val="A4A3A4"/>
          </p15:clr>
        </p15:guide>
        <p15:guide id="27" pos="694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theme" Target="../theme/theme3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74" r:id="rId3"/>
    <p:sldLayoutId id="2147483652" r:id="rId4"/>
    <p:sldLayoutId id="2147483651" r:id="rId5"/>
    <p:sldLayoutId id="2147483653" r:id="rId6"/>
    <p:sldLayoutId id="2147483654" r:id="rId7"/>
    <p:sldLayoutId id="2147483655" r:id="rId8"/>
    <p:sldLayoutId id="2147483675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62" r:id="rId24"/>
    <p:sldLayoutId id="2147483656" r:id="rId25"/>
    <p:sldLayoutId id="2147483672" r:id="rId26"/>
    <p:sldLayoutId id="2147483703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7989" y="1500188"/>
            <a:ext cx="21033938" cy="21214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Donec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non </a:t>
            </a:r>
            <a:r>
              <a:rPr lang="en-US" err="1"/>
              <a:t>metus</a:t>
            </a:r>
            <a:r>
              <a:rPr lang="en-US"/>
              <a:t> auctor </a:t>
            </a:r>
            <a:r>
              <a:rPr lang="en-US" err="1"/>
              <a:t>fringilla</a:t>
            </a:r>
            <a:r>
              <a:rPr lang="en-US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989" y="4000500"/>
            <a:ext cx="21033938" cy="8458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50905" y="12713923"/>
            <a:ext cx="745337" cy="307258"/>
          </a:xfrm>
          <a:prstGeom prst="rect">
            <a:avLst/>
          </a:prstGeom>
          <a:noFill/>
          <a:effectLst/>
        </p:spPr>
        <p:txBody>
          <a:bodyPr vert="horz" lIns="182880" tIns="0" rIns="0" bIns="0" rtlCol="0" anchor="t"/>
          <a:lstStyle>
            <a:lvl1pPr algn="l">
              <a:defRPr sz="1800" b="0" i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B5A96CE3-2088-61D4-5DDC-9C1AE0110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550385" y="12713923"/>
            <a:ext cx="2359967" cy="307258"/>
          </a:xfrm>
          <a:prstGeom prst="rect">
            <a:avLst/>
          </a:prstGeom>
          <a:gradFill flip="none" rotWithShape="1">
            <a:gsLst>
              <a:gs pos="9900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dist="368300" sx="69000" sy="69000" algn="l" rotWithShape="0">
              <a:schemeClr val="bg1">
                <a:lumMod val="50000"/>
              </a:schemeClr>
            </a:outerShdw>
          </a:effectLst>
        </p:spPr>
        <p:txBody>
          <a:bodyPr vert="horz" lIns="0" tIns="0" rIns="137160" bIns="0" rtlCol="0" anchor="t"/>
          <a:lstStyle>
            <a:lvl1pPr algn="r">
              <a:defRPr sz="1800" b="0" i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988" y="12713922"/>
            <a:ext cx="5258485" cy="307260"/>
          </a:xfrm>
          <a:prstGeom prst="rect">
            <a:avLst/>
          </a:prstGeom>
          <a:noFill/>
          <a:effectLst/>
        </p:spPr>
        <p:txBody>
          <a:bodyPr vert="horz" lIns="0" tIns="0" rIns="182880" bIns="0" rtlCol="0" anchor="t"/>
          <a:lstStyle>
            <a:lvl1pPr algn="l">
              <a:defRPr sz="1800" b="0" i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Creating a scalable conversational UX</a:t>
            </a:r>
          </a:p>
        </p:txBody>
      </p:sp>
    </p:spTree>
    <p:extLst>
      <p:ext uri="{BB962C8B-B14F-4D97-AF65-F5344CB8AC3E}">
        <p14:creationId xmlns:p14="http://schemas.microsoft.com/office/powerpoint/2010/main" val="56808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</p:sldLayoutIdLst>
  <mc:AlternateContent xmlns:mc="http://schemas.openxmlformats.org/markup-compatibility/2006" xmlns:p14="http://schemas.microsoft.com/office/powerpoint/2010/main">
    <mc:Choice Requires="p14">
      <p:transition spd="slow" p14:dur="4000">
        <p:fade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Wingdings" pitchFamily="2" charset="2"/>
        <a:buChar char="§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571500" algn="l" defTabSz="18288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Wingdings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571500" algn="l" defTabSz="18288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indent="-571500" algn="l" defTabSz="18288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20" indent="-571500" algn="l" defTabSz="18288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456">
          <p15:clr>
            <a:srgbClr val="F26B43"/>
          </p15:clr>
        </p15:guide>
        <p15:guide id="4" pos="7368">
          <p15:clr>
            <a:srgbClr val="F26B43"/>
          </p15:clr>
        </p15:guide>
        <p15:guide id="7" orient="horz" pos="39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aka.ms/elbruno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51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2.png"/><Relationship Id="rId20" Type="http://schemas.openxmlformats.org/officeDocument/2006/relationships/image" Target="../media/image66.sv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microsoft.com/office/2007/relationships/hdphoto" Target="../media/hdphoto3.wdp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8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AI Foundry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405B-6F4D-ACE8-3859-843855FD8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.NET Devs</a:t>
            </a:r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24B0B-D20E-975C-7D58-E2E2FF6F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3DF49-22AC-8F2E-D4EF-55A74BB39B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9131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0743E-86F7-99D9-0AA1-F893D2EB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A15461-28B0-4D7E-FFFE-74B00FF6A6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9860" y="7986983"/>
            <a:ext cx="8727454" cy="515397"/>
          </a:xfrm>
        </p:spPr>
        <p:txBody>
          <a:bodyPr/>
          <a:lstStyle/>
          <a:p>
            <a:r>
              <a:rPr lang="en-US" dirty="0"/>
              <a:t>Bruno Capuano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A2B33-73C7-48DB-C6F9-E9580E4382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26200" y="8529594"/>
            <a:ext cx="6334774" cy="515397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Principal Cloud Advocate 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http://aka.ms/elbruno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6" name="Picture Placeholder 5" descr="A blue round object with a white face&#10;&#10;AI-generated content may be incorrect.">
            <a:extLst>
              <a:ext uri="{FF2B5EF4-FFF2-40B4-BE49-F238E27FC236}">
                <a16:creationId xmlns:a16="http://schemas.microsoft.com/office/drawing/2014/main" id="{CB9B4F9E-1359-8878-336D-ECAFE4017B9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8041" b="8041"/>
          <a:stretch>
            <a:fillRect/>
          </a:stretch>
        </p:blipFill>
        <p:spPr>
          <a:solidFill>
            <a:schemeClr val="accent3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712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5607A-074A-D7CF-7EC2-500AC51F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48D38F-E3F7-D2B2-8123-91314F429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3385" y="2137336"/>
            <a:ext cx="19053495" cy="7026762"/>
          </a:xfrm>
        </p:spPr>
        <p:txBody>
          <a:bodyPr/>
          <a:lstStyle/>
          <a:p>
            <a:r>
              <a:rPr lang="en-US" sz="8800" dirty="0">
                <a:solidFill>
                  <a:schemeClr val="accent5">
                    <a:lumMod val="50000"/>
                  </a:schemeClr>
                </a:solidFill>
              </a:rPr>
              <a:t>With Azure AI Foundry now generally available, developers can access over 1,900 AI models with enterprise-grade multi-agent orchestration—bringing a new era of intelligent and autonomous computing.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1DE44-14DC-3CB5-0569-1F83059C45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9284" y="11201450"/>
            <a:ext cx="6370637" cy="455176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4400" dirty="0">
                <a:solidFill>
                  <a:schemeClr val="tx1"/>
                </a:solidFill>
                <a:latin typeface="Aptos" panose="020B0004020202020204" pitchFamily="34" charset="0"/>
              </a:rPr>
              <a:t>Scott Guthrie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593A48-CD68-E199-6800-81DFECA989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9284" y="11763061"/>
            <a:ext cx="9499276" cy="706030"/>
          </a:xfrm>
        </p:spPr>
        <p:txBody>
          <a:bodyPr/>
          <a:lstStyle/>
          <a:p>
            <a:r>
              <a:rPr lang="en-US" sz="4800" kern="0" spc="-48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  <a:ea typeface="Segoe UI Variable Display Semibold" pitchFamily="34" charset="-122"/>
              </a:rPr>
              <a:t>Executive Vice President, Cloud + AI</a:t>
            </a:r>
            <a:endParaRPr lang="en-US" sz="4400" dirty="0">
              <a:solidFill>
                <a:schemeClr val="accent3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12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EBF5-A1E4-BD45-B6E8-A92BB427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S box - replacement">
            <a:extLst>
              <a:ext uri="{FF2B5EF4-FFF2-40B4-BE49-F238E27FC236}">
                <a16:creationId xmlns:a16="http://schemas.microsoft.com/office/drawing/2014/main" id="{87A89A4C-02BC-748A-6AFA-265532BFF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69827" y="2520748"/>
            <a:ext cx="14447520" cy="7315200"/>
          </a:xfrm>
          <a:prstGeom prst="roundRect">
            <a:avLst>
              <a:gd name="adj" fmla="val 9954"/>
            </a:avLst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22514" tIns="418012" rIns="522514" bIns="4180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26642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714" b="1">
              <a:noFill/>
              <a:latin typeface="Segoe UI Semibold" panose="020B0502040204020203" pitchFamily="34" charset="0"/>
              <a:cs typeface="Segoe UI" pitchFamily="34" charset="0"/>
            </a:endParaRPr>
          </a:p>
        </p:txBody>
      </p:sp>
      <p:pic>
        <p:nvPicPr>
          <p:cNvPr id="2" name="Picture 1" descr="Azure AI Foundry logo">
            <a:extLst>
              <a:ext uri="{FF2B5EF4-FFF2-40B4-BE49-F238E27FC236}">
                <a16:creationId xmlns:a16="http://schemas.microsoft.com/office/drawing/2014/main" id="{60F34DE7-65DE-7AC9-945A-A94C16F6F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987" y="1842896"/>
            <a:ext cx="1369200" cy="1369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A1328-D671-593B-3220-3EDA9BD7EE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AI Foundry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CE845-6504-0A69-1B2D-33EC8E86A8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E27B0BE1-945F-A646-BD95-EFA8303E216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8F604F-D774-2A37-A47E-03D16880DA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701347" y="4679680"/>
            <a:ext cx="12984480" cy="1097280"/>
          </a:xfrm>
          <a:prstGeom prst="roundRect">
            <a:avLst>
              <a:gd name="adj" fmla="val 37276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1469B9"/>
              </a:gs>
            </a:gsLst>
            <a:lin ang="3600000" scaled="0"/>
            <a:tileRect/>
          </a:gradFill>
        </p:spPr>
        <p:txBody>
          <a:bodyPr wrap="square" lIns="0" tIns="0" rIns="0" bIns="54864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28874" fontAlgn="base">
              <a:spcBef>
                <a:spcPct val="0"/>
              </a:spcBef>
              <a:spcAft>
                <a:spcPct val="0"/>
              </a:spcAft>
              <a:tabLst>
                <a:tab pos="2974316" algn="l"/>
              </a:tabLst>
              <a:defRPr/>
            </a:pPr>
            <a:r>
              <a:rPr lang="en-US" sz="3600" b="1">
                <a:ln w="3175">
                  <a:noFill/>
                </a:ln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Foundry Models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DBF207-4912-B6F0-2845-CA01F37AC3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701347" y="5959840"/>
            <a:ext cx="12984480" cy="1097280"/>
          </a:xfrm>
          <a:prstGeom prst="roundRect">
            <a:avLst>
              <a:gd name="adj" fmla="val 36095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962B4"/>
              </a:gs>
            </a:gsLst>
            <a:lin ang="3600000" scaled="0"/>
            <a:tileRect/>
          </a:gradFill>
        </p:spPr>
        <p:txBody>
          <a:bodyPr wrap="square" lIns="0" tIns="0" rIns="0" bIns="54864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28874" fontAlgn="base">
              <a:spcBef>
                <a:spcPct val="0"/>
              </a:spcBef>
              <a:spcAft>
                <a:spcPct val="0"/>
              </a:spcAft>
              <a:tabLst>
                <a:tab pos="2974316" algn="l"/>
              </a:tabLst>
              <a:defRPr/>
            </a:pPr>
            <a:r>
              <a:rPr lang="en-US" sz="3600" b="1">
                <a:ln w="3175">
                  <a:noFill/>
                </a:ln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Foundry Agents</a:t>
            </a:r>
          </a:p>
        </p:txBody>
      </p:sp>
      <p:sp>
        <p:nvSpPr>
          <p:cNvPr id="23" name="Rounded Rectangle 6">
            <a:extLst>
              <a:ext uri="{FF2B5EF4-FFF2-40B4-BE49-F238E27FC236}">
                <a16:creationId xmlns:a16="http://schemas.microsoft.com/office/drawing/2014/main" id="{772E79E8-EB7F-44E2-6346-DE099C7E81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701347" y="7229791"/>
            <a:ext cx="3108960" cy="995782"/>
          </a:xfrm>
          <a:prstGeom prst="roundRect">
            <a:avLst>
              <a:gd name="adj" fmla="val 41999"/>
            </a:avLst>
          </a:prstGeom>
          <a:solidFill>
            <a:srgbClr val="0B6BBA"/>
          </a:solidFill>
          <a:ln w="9525" cap="rnd">
            <a:noFill/>
          </a:ln>
        </p:spPr>
        <p:txBody>
          <a:bodyPr wrap="square" lIns="0" tIns="0" rIns="0" bIns="36576" rtlCol="0" anchor="ctr" anchorCtr="0">
            <a:noAutofit/>
          </a:bodyPr>
          <a:lstStyle/>
          <a:p>
            <a:pPr algn="ctr" defTabSz="1865560">
              <a:defRPr/>
            </a:pP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Azure AI</a:t>
            </a:r>
            <a:b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</a:b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Search</a:t>
            </a:r>
          </a:p>
        </p:txBody>
      </p:sp>
      <p:sp>
        <p:nvSpPr>
          <p:cNvPr id="30" name="Rounded Rectangle 6">
            <a:extLst>
              <a:ext uri="{FF2B5EF4-FFF2-40B4-BE49-F238E27FC236}">
                <a16:creationId xmlns:a16="http://schemas.microsoft.com/office/drawing/2014/main" id="{5042F1AD-1D83-448A-B910-860B2DD74F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993187" y="7229791"/>
            <a:ext cx="3108960" cy="995782"/>
          </a:xfrm>
          <a:prstGeom prst="roundRect">
            <a:avLst>
              <a:gd name="adj" fmla="val 41999"/>
            </a:avLst>
          </a:prstGeom>
          <a:gradFill flip="none" rotWithShape="1">
            <a:gsLst>
              <a:gs pos="0">
                <a:srgbClr val="1768B8"/>
              </a:gs>
              <a:gs pos="82000">
                <a:srgbClr val="3064B5"/>
              </a:gs>
            </a:gsLst>
            <a:lin ang="3600000" scaled="0"/>
            <a:tileRect/>
          </a:gradFill>
          <a:ln w="9525" cap="rnd">
            <a:noFill/>
          </a:ln>
        </p:spPr>
        <p:txBody>
          <a:bodyPr wrap="square" lIns="0" tIns="0" rIns="0" bIns="36576" rtlCol="0" anchor="ctr" anchorCtr="0">
            <a:noAutofit/>
          </a:bodyPr>
          <a:lstStyle/>
          <a:p>
            <a:pPr algn="ctr" defTabSz="1865560">
              <a:defRPr/>
            </a:pP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Azure AI</a:t>
            </a:r>
            <a:b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</a:b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Services</a:t>
            </a:r>
          </a:p>
        </p:txBody>
      </p:sp>
      <p:sp>
        <p:nvSpPr>
          <p:cNvPr id="31" name="Rounded Rectangle 6">
            <a:extLst>
              <a:ext uri="{FF2B5EF4-FFF2-40B4-BE49-F238E27FC236}">
                <a16:creationId xmlns:a16="http://schemas.microsoft.com/office/drawing/2014/main" id="{DA45116F-ADFE-6762-28C5-BBEED6E1D1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2285027" y="7229791"/>
            <a:ext cx="3108960" cy="995782"/>
          </a:xfrm>
          <a:prstGeom prst="roundRect">
            <a:avLst>
              <a:gd name="adj" fmla="val 41304"/>
            </a:avLst>
          </a:prstGeom>
          <a:gradFill flip="none" rotWithShape="1">
            <a:gsLst>
              <a:gs pos="0">
                <a:srgbClr val="3064B5"/>
              </a:gs>
              <a:gs pos="82000">
                <a:srgbClr val="4F5EB2"/>
              </a:gs>
            </a:gsLst>
            <a:lin ang="3600000" scaled="0"/>
            <a:tileRect/>
          </a:gradFill>
          <a:ln w="9525" cap="rnd">
            <a:noFill/>
          </a:ln>
        </p:spPr>
        <p:txBody>
          <a:bodyPr wrap="square" lIns="0" tIns="0" rIns="0" bIns="36576" rtlCol="0" anchor="ctr" anchorCtr="0">
            <a:noAutofit/>
          </a:bodyPr>
          <a:lstStyle/>
          <a:p>
            <a:pPr algn="ctr" defTabSz="1865560">
              <a:defRPr/>
            </a:pP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Azure Machine Learning</a:t>
            </a:r>
          </a:p>
        </p:txBody>
      </p:sp>
      <p:sp>
        <p:nvSpPr>
          <p:cNvPr id="32" name="Rounded Rectangle 6">
            <a:extLst>
              <a:ext uri="{FF2B5EF4-FFF2-40B4-BE49-F238E27FC236}">
                <a16:creationId xmlns:a16="http://schemas.microsoft.com/office/drawing/2014/main" id="{74D1B8BD-77CC-5E8F-5A8B-B2B299891E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5576867" y="7229791"/>
            <a:ext cx="3108960" cy="995782"/>
          </a:xfrm>
          <a:prstGeom prst="roundRect">
            <a:avLst>
              <a:gd name="adj" fmla="val 41999"/>
            </a:avLst>
          </a:prstGeom>
          <a:gradFill flip="none" rotWithShape="1">
            <a:gsLst>
              <a:gs pos="10000">
                <a:srgbClr val="545DB1"/>
              </a:gs>
              <a:gs pos="83000">
                <a:srgbClr val="5A5BB0"/>
              </a:gs>
            </a:gsLst>
            <a:lin ang="3600000" scaled="0"/>
            <a:tileRect/>
          </a:gradFill>
          <a:ln w="9525" cap="rnd">
            <a:noFill/>
          </a:ln>
        </p:spPr>
        <p:txBody>
          <a:bodyPr wrap="square" lIns="0" tIns="0" rIns="0" bIns="36576" rtlCol="0" anchor="ctr" anchorCtr="0">
            <a:noAutofit/>
          </a:bodyPr>
          <a:lstStyle/>
          <a:p>
            <a:pPr algn="ctr" defTabSz="1865560">
              <a:defRPr/>
            </a:pP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Azure AI</a:t>
            </a:r>
            <a:b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</a:b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Content Safety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B3EDF6-07DB-2E19-67A1-AA4EA4DDFA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701347" y="8398240"/>
            <a:ext cx="12984480" cy="822960"/>
          </a:xfrm>
          <a:prstGeom prst="roundRect">
            <a:avLst>
              <a:gd name="adj" fmla="val 42099"/>
            </a:avLst>
          </a:prstGeom>
          <a:gradFill flip="none" rotWithShape="1">
            <a:gsLst>
              <a:gs pos="0">
                <a:srgbClr val="0A6BBA"/>
              </a:gs>
              <a:gs pos="70000">
                <a:srgbClr val="635AAF"/>
              </a:gs>
            </a:gsLst>
            <a:lin ang="3600000" scaled="0"/>
            <a:tileRect/>
          </a:gradFill>
          <a:ln w="9525" cap="rnd">
            <a:noFill/>
          </a:ln>
        </p:spPr>
        <p:txBody>
          <a:bodyPr wrap="square" lIns="0" tIns="0" rIns="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560">
              <a:defRPr/>
            </a:pP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Foundry Observability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DAA7EC-A1DD-A94A-70B4-25FD36F3AB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9463665" y="9535294"/>
            <a:ext cx="5459876" cy="619435"/>
          </a:xfrm>
          <a:prstGeom prst="roundRect">
            <a:avLst>
              <a:gd name="adj" fmla="val 38779"/>
            </a:avLst>
          </a:prstGeom>
          <a:gradFill flip="none" rotWithShape="1">
            <a:gsLst>
              <a:gs pos="14000">
                <a:srgbClr val="1E67B8"/>
              </a:gs>
              <a:gs pos="89000">
                <a:srgbClr val="605BAF"/>
              </a:gs>
            </a:gsLst>
            <a:lin ang="3000000" scaled="0"/>
            <a:tileRect/>
          </a:gradFill>
        </p:spPr>
        <p:txBody>
          <a:bodyPr wrap="none" lIns="182880" tIns="36576" rIns="182880" bIns="73152" rtlCol="0" anchor="ctr" anchorCtr="0">
            <a:spAutoFit/>
          </a:bodyPr>
          <a:lstStyle/>
          <a:p>
            <a:pPr algn="ctr" defTabSz="1865560">
              <a:spcBef>
                <a:spcPct val="20000"/>
              </a:spcBef>
              <a:buSzPct val="90000"/>
              <a:defRPr/>
            </a:pP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Security  </a:t>
            </a: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</a:rPr>
              <a:t>•</a:t>
            </a: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  Identity  </a:t>
            </a: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</a:rPr>
              <a:t>•  </a:t>
            </a:r>
            <a:r>
              <a:rPr lang="en-US" sz="2400" b="1">
                <a:gradFill>
                  <a:gsLst>
                    <a:gs pos="14679">
                      <a:srgbClr val="FFFFFF"/>
                    </a:gs>
                    <a:gs pos="4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/>
              </a:rPr>
              <a:t>Management</a:t>
            </a:r>
          </a:p>
        </p:txBody>
      </p:sp>
      <p:cxnSp>
        <p:nvCxnSpPr>
          <p:cNvPr id="114" name="!!Straight Arrow Connector 53" descr="Arrow right">
            <a:extLst>
              <a:ext uri="{FF2B5EF4-FFF2-40B4-BE49-F238E27FC236}">
                <a16:creationId xmlns:a16="http://schemas.microsoft.com/office/drawing/2014/main" id="{67725A15-FB8D-2618-1BD9-96B8BBE1F130}"/>
              </a:ext>
            </a:extLst>
          </p:cNvPr>
          <p:cNvCxnSpPr>
            <a:cxnSpLocks/>
          </p:cNvCxnSpPr>
          <p:nvPr/>
        </p:nvCxnSpPr>
        <p:spPr>
          <a:xfrm flipH="1">
            <a:off x="4418629" y="7129340"/>
            <a:ext cx="365760" cy="0"/>
          </a:xfrm>
          <a:prstGeom prst="straightConnector1">
            <a:avLst/>
          </a:prstGeom>
          <a:ln w="12700" cap="rnd">
            <a:solidFill>
              <a:schemeClr val="tx1"/>
            </a:solidFill>
            <a:headEnd type="arrow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!!Straight Arrow Connector 54" descr="Arrow left">
            <a:extLst>
              <a:ext uri="{FF2B5EF4-FFF2-40B4-BE49-F238E27FC236}">
                <a16:creationId xmlns:a16="http://schemas.microsoft.com/office/drawing/2014/main" id="{E2E281DB-27C1-070B-7DFC-773155C90A8E}"/>
              </a:ext>
            </a:extLst>
          </p:cNvPr>
          <p:cNvCxnSpPr>
            <a:cxnSpLocks/>
          </p:cNvCxnSpPr>
          <p:nvPr/>
        </p:nvCxnSpPr>
        <p:spPr>
          <a:xfrm>
            <a:off x="4228119" y="6842986"/>
            <a:ext cx="365760" cy="0"/>
          </a:xfrm>
          <a:prstGeom prst="straightConnector1">
            <a:avLst/>
          </a:prstGeom>
          <a:ln w="12700" cap="rnd">
            <a:solidFill>
              <a:schemeClr val="tx1"/>
            </a:solidFill>
            <a:headEnd type="arrow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 descr="Developer tools">
            <a:extLst>
              <a:ext uri="{FF2B5EF4-FFF2-40B4-BE49-F238E27FC236}">
                <a16:creationId xmlns:a16="http://schemas.microsoft.com/office/drawing/2014/main" id="{33598576-7BA0-F706-1074-39FC8674035B}"/>
              </a:ext>
            </a:extLst>
          </p:cNvPr>
          <p:cNvGrpSpPr/>
          <p:nvPr/>
        </p:nvGrpSpPr>
        <p:grpSpPr>
          <a:xfrm>
            <a:off x="567963" y="4242962"/>
            <a:ext cx="3474720" cy="5486400"/>
            <a:chOff x="283188" y="1724298"/>
            <a:chExt cx="1737360" cy="27432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4B4592-6750-0636-EE0B-84D7D595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3188" y="1724298"/>
              <a:ext cx="1737360" cy="2743200"/>
            </a:xfrm>
            <a:prstGeom prst="roundRect">
              <a:avLst>
                <a:gd name="adj" fmla="val 13097"/>
              </a:avLst>
            </a:prstGeom>
            <a:solidFill>
              <a:srgbClr val="152237">
                <a:alpha val="7000"/>
              </a:srgbClr>
            </a:solidFill>
          </p:spPr>
          <p:txBody>
            <a:bodyPr wrap="square" lIns="0" tIns="0" rIns="0" bIns="91440" rtlCol="0" anchor="ctr" anchorCtr="0">
              <a:noAutofit/>
            </a:bodyPr>
            <a:lstStyle/>
            <a:p>
              <a:pPr algn="ctr" defTabSz="4551700" fontAlgn="base">
                <a:spcBef>
                  <a:spcPts val="400"/>
                </a:spcBef>
                <a:spcAft>
                  <a:spcPct val="0"/>
                </a:spcAft>
                <a:tabLst>
                  <a:tab pos="7402478" algn="l"/>
                </a:tabLst>
                <a:defRPr/>
              </a:pPr>
              <a:endParaRPr lang="en-US" sz="3600" b="1">
                <a:ln w="3175">
                  <a:noFill/>
                </a:ln>
                <a:gradFill>
                  <a:gsLst>
                    <a:gs pos="38532">
                      <a:srgbClr val="000000"/>
                    </a:gs>
                    <a:gs pos="7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Copilot Studio logo">
              <a:extLst>
                <a:ext uri="{FF2B5EF4-FFF2-40B4-BE49-F238E27FC236}">
                  <a16:creationId xmlns:a16="http://schemas.microsoft.com/office/drawing/2014/main" id="{9EC2E0A0-1878-3857-CB0A-959310E5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318" y="2057055"/>
              <a:ext cx="305708" cy="305707"/>
            </a:xfrm>
            <a:prstGeom prst="rect">
              <a:avLst/>
            </a:prstGeom>
            <a:effec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F031DD-C26D-9B20-E0E5-71A13A790CC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1008514" y="2025242"/>
              <a:ext cx="822960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865560">
                <a:spcBef>
                  <a:spcPct val="20000"/>
                </a:spcBef>
                <a:buSzPct val="90000"/>
                <a:defRPr/>
              </a:pP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Copilot </a:t>
              </a:r>
              <a:b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</a:b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Studio</a:t>
              </a:r>
            </a:p>
          </p:txBody>
        </p:sp>
        <p:pic>
          <p:nvPicPr>
            <p:cNvPr id="20" name="Picture 19" descr="Visual Studio logo">
              <a:extLst>
                <a:ext uri="{FF2B5EF4-FFF2-40B4-BE49-F238E27FC236}">
                  <a16:creationId xmlns:a16="http://schemas.microsoft.com/office/drawing/2014/main" id="{118D3C39-07DB-0FAE-A1AC-9B7F44F742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1" r="20481"/>
            <a:stretch/>
          </p:blipFill>
          <p:spPr>
            <a:xfrm>
              <a:off x="546927" y="2632980"/>
              <a:ext cx="313743" cy="332135"/>
            </a:xfrm>
            <a:prstGeom prst="rect">
              <a:avLst/>
            </a:prstGeom>
            <a:ln w="6657" cap="flat">
              <a:noFill/>
              <a:prstDash val="solid"/>
              <a:miter/>
            </a:ln>
            <a:effectLst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E55496-9075-4B98-65DC-84D8C95687D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1008514" y="2614381"/>
              <a:ext cx="822960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865560">
                <a:spcBef>
                  <a:spcPct val="20000"/>
                </a:spcBef>
                <a:buSzPct val="90000"/>
                <a:defRPr/>
              </a:pP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Visual </a:t>
              </a:r>
              <a:b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</a:b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Studio</a:t>
              </a:r>
            </a:p>
          </p:txBody>
        </p:sp>
        <p:pic>
          <p:nvPicPr>
            <p:cNvPr id="42" name="Graphic 41" descr="GitHub logo">
              <a:extLst>
                <a:ext uri="{FF2B5EF4-FFF2-40B4-BE49-F238E27FC236}">
                  <a16:creationId xmlns:a16="http://schemas.microsoft.com/office/drawing/2014/main" id="{C23F9B5C-2577-8778-1CC4-724C4B30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391" y="3238965"/>
              <a:ext cx="307571" cy="30757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3A83FA-3981-FA2B-FB19-D4E6FE1563E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1008514" y="3300417"/>
              <a:ext cx="8229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865560">
                <a:spcBef>
                  <a:spcPct val="20000"/>
                </a:spcBef>
                <a:buSzPct val="90000"/>
                <a:defRPr/>
              </a:pP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GitHub</a:t>
              </a:r>
            </a:p>
          </p:txBody>
        </p:sp>
        <p:pic>
          <p:nvPicPr>
            <p:cNvPr id="33" name="Picture 32" descr="Foundry SDK logo">
              <a:extLst>
                <a:ext uri="{FF2B5EF4-FFF2-40B4-BE49-F238E27FC236}">
                  <a16:creationId xmlns:a16="http://schemas.microsoft.com/office/drawing/2014/main" id="{77A3271D-D2DE-606D-46D8-8A6168D2D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26" y="3842544"/>
              <a:ext cx="330360" cy="330360"/>
            </a:xfrm>
            <a:prstGeom prst="rect">
              <a:avLst/>
            </a:prstGeom>
          </p:spPr>
        </p:pic>
        <p:sp>
          <p:nvSpPr>
            <p:cNvPr id="34" name="Rounded Rectangle 6">
              <a:extLst>
                <a:ext uri="{FF2B5EF4-FFF2-40B4-BE49-F238E27FC236}">
                  <a16:creationId xmlns:a16="http://schemas.microsoft.com/office/drawing/2014/main" id="{16A34FE0-B507-0735-BB80-768224BB876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08514" y="3803572"/>
              <a:ext cx="822960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865560">
                <a:spcBef>
                  <a:spcPct val="20000"/>
                </a:spcBef>
                <a:buSzPct val="90000"/>
                <a:defRPr/>
              </a:pP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Foundry </a:t>
              </a:r>
              <a:b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</a:b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SDK</a:t>
              </a:r>
            </a:p>
          </p:txBody>
        </p:sp>
      </p:grpSp>
      <p:cxnSp>
        <p:nvCxnSpPr>
          <p:cNvPr id="112" name="!!Straight Arrow Connector 119" descr="Arrow right">
            <a:extLst>
              <a:ext uri="{FF2B5EF4-FFF2-40B4-BE49-F238E27FC236}">
                <a16:creationId xmlns:a16="http://schemas.microsoft.com/office/drawing/2014/main" id="{3BE6AEBF-B137-5BF9-6531-7C34B1DAB400}"/>
              </a:ext>
            </a:extLst>
          </p:cNvPr>
          <p:cNvCxnSpPr>
            <a:cxnSpLocks/>
          </p:cNvCxnSpPr>
          <p:nvPr/>
        </p:nvCxnSpPr>
        <p:spPr>
          <a:xfrm flipH="1">
            <a:off x="19782795" y="7129340"/>
            <a:ext cx="365760" cy="0"/>
          </a:xfrm>
          <a:prstGeom prst="straightConnector1">
            <a:avLst/>
          </a:prstGeom>
          <a:ln w="12700" cap="rnd">
            <a:solidFill>
              <a:schemeClr val="tx1"/>
            </a:solidFill>
            <a:headEnd type="arrow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!!Straight Arrow Connector 120" descr="Arrow left">
            <a:extLst>
              <a:ext uri="{FF2B5EF4-FFF2-40B4-BE49-F238E27FC236}">
                <a16:creationId xmlns:a16="http://schemas.microsoft.com/office/drawing/2014/main" id="{7A7D172B-7471-2A50-A4F2-FCA268642CEC}"/>
              </a:ext>
            </a:extLst>
          </p:cNvPr>
          <p:cNvCxnSpPr>
            <a:cxnSpLocks/>
          </p:cNvCxnSpPr>
          <p:nvPr/>
        </p:nvCxnSpPr>
        <p:spPr>
          <a:xfrm>
            <a:off x="19592285" y="6842986"/>
            <a:ext cx="365760" cy="0"/>
          </a:xfrm>
          <a:prstGeom prst="straightConnector1">
            <a:avLst/>
          </a:prstGeom>
          <a:ln w="12700" cap="rnd">
            <a:solidFill>
              <a:schemeClr val="tx1"/>
            </a:solidFill>
            <a:headEnd type="arrow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 descr="Hybrid and Edge AI Infrastructure Platforms">
            <a:extLst>
              <a:ext uri="{FF2B5EF4-FFF2-40B4-BE49-F238E27FC236}">
                <a16:creationId xmlns:a16="http://schemas.microsoft.com/office/drawing/2014/main" id="{F0864DF3-F816-FC59-0FF6-96946E81A57B}"/>
              </a:ext>
            </a:extLst>
          </p:cNvPr>
          <p:cNvGrpSpPr/>
          <p:nvPr/>
        </p:nvGrpSpPr>
        <p:grpSpPr>
          <a:xfrm>
            <a:off x="20323493" y="4242962"/>
            <a:ext cx="3474720" cy="5486400"/>
            <a:chOff x="10160953" y="1724298"/>
            <a:chExt cx="1737360" cy="2743200"/>
          </a:xfrm>
        </p:grpSpPr>
        <p:sp>
          <p:nvSpPr>
            <p:cNvPr id="93" name="Rounded Rectangle 6">
              <a:extLst>
                <a:ext uri="{FF2B5EF4-FFF2-40B4-BE49-F238E27FC236}">
                  <a16:creationId xmlns:a16="http://schemas.microsoft.com/office/drawing/2014/main" id="{612E106D-BAFA-71EC-9FA8-DB0C7E329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160953" y="1724298"/>
              <a:ext cx="1737360" cy="2743200"/>
            </a:xfrm>
            <a:prstGeom prst="roundRect">
              <a:avLst>
                <a:gd name="adj" fmla="val 13179"/>
              </a:avLst>
            </a:prstGeom>
            <a:solidFill>
              <a:srgbClr val="152237">
                <a:alpha val="7000"/>
              </a:srgbClr>
            </a:solidFill>
          </p:spPr>
          <p:txBody>
            <a:bodyPr wrap="square" lIns="0" tIns="0" rIns="0" bIns="91440" rtlCol="0" anchor="ctr" anchorCtr="0">
              <a:noAutofit/>
            </a:bodyPr>
            <a:lstStyle/>
            <a:p>
              <a:pPr algn="ctr" defTabSz="4551700" fontAlgn="base">
                <a:spcBef>
                  <a:spcPts val="400"/>
                </a:spcBef>
                <a:spcAft>
                  <a:spcPct val="0"/>
                </a:spcAft>
                <a:tabLst>
                  <a:tab pos="7402478" algn="l"/>
                </a:tabLst>
                <a:defRPr/>
              </a:pPr>
              <a:endParaRPr lang="en-US" sz="3600" b="1">
                <a:ln w="3175">
                  <a:noFill/>
                </a:ln>
                <a:gradFill>
                  <a:gsLst>
                    <a:gs pos="38532">
                      <a:srgbClr val="000000"/>
                    </a:gs>
                    <a:gs pos="74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94" name="Rounded Rectangle 6">
              <a:extLst>
                <a:ext uri="{FF2B5EF4-FFF2-40B4-BE49-F238E27FC236}">
                  <a16:creationId xmlns:a16="http://schemas.microsoft.com/office/drawing/2014/main" id="{42FB6466-9E2A-A1F1-B37C-E77D413D131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370660" y="1890630"/>
              <a:ext cx="544830" cy="246406"/>
            </a:xfrm>
            <a:prstGeom prst="roundRect">
              <a:avLst>
                <a:gd name="adj" fmla="val 37156"/>
              </a:avLst>
            </a:prstGeom>
            <a:solidFill>
              <a:srgbClr val="152237"/>
            </a:solidFill>
            <a:ln w="19050" cap="rnd">
              <a:noFill/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182880" tIns="36576" rIns="182880" bIns="7315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865560">
                <a:spcBef>
                  <a:spcPct val="20000"/>
                </a:spcBef>
                <a:buSzPct val="90000"/>
                <a:defRPr/>
              </a:pPr>
              <a:r>
                <a:rPr lang="en-US" b="1">
                  <a:gradFill>
                    <a:gsLst>
                      <a:gs pos="26606">
                        <a:srgbClr val="FFFFFF"/>
                      </a:gs>
                      <a:gs pos="55000">
                        <a:srgbClr val="FFFFFF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Cloud</a:t>
              </a:r>
            </a:p>
          </p:txBody>
        </p:sp>
        <p:cxnSp>
          <p:nvCxnSpPr>
            <p:cNvPr id="95" name="!!Straight Arrow Connector 18" descr="Arrow up">
              <a:extLst>
                <a:ext uri="{FF2B5EF4-FFF2-40B4-BE49-F238E27FC236}">
                  <a16:creationId xmlns:a16="http://schemas.microsoft.com/office/drawing/2014/main" id="{EB71B634-E726-0E8D-BD25-4A61A604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643074" y="2228168"/>
              <a:ext cx="0" cy="164592"/>
            </a:xfrm>
            <a:prstGeom prst="straightConnector1">
              <a:avLst/>
            </a:prstGeom>
            <a:ln w="9525" cap="rnd">
              <a:solidFill>
                <a:schemeClr val="tx1">
                  <a:alpha val="50000"/>
                </a:schemeClr>
              </a:solidFill>
              <a:headEnd type="arrow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Picture 103" descr="Azure logo">
              <a:extLst>
                <a:ext uri="{FF2B5EF4-FFF2-40B4-BE49-F238E27FC236}">
                  <a16:creationId xmlns:a16="http://schemas.microsoft.com/office/drawing/2014/main" id="{E8F9084F-DD20-526C-3521-21E7B82843B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94879" y="2431986"/>
              <a:ext cx="296390" cy="298105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C8211B-17C6-98CF-0622-47A516E836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10934830" y="2488705"/>
              <a:ext cx="8229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865560">
                <a:spcBef>
                  <a:spcPct val="20000"/>
                </a:spcBef>
                <a:buSzPct val="90000"/>
                <a:defRPr/>
              </a:pP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Azure</a:t>
              </a:r>
            </a:p>
          </p:txBody>
        </p:sp>
        <p:cxnSp>
          <p:nvCxnSpPr>
            <p:cNvPr id="97" name="!!Straight Arrow Connector 46" descr="Connector line">
              <a:extLst>
                <a:ext uri="{FF2B5EF4-FFF2-40B4-BE49-F238E27FC236}">
                  <a16:creationId xmlns:a16="http://schemas.microsoft.com/office/drawing/2014/main" id="{FB67C66B-8196-F4E7-4BE9-D7CA0038CA8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10643075" y="2797894"/>
              <a:ext cx="0" cy="109728"/>
            </a:xfrm>
            <a:prstGeom prst="straightConnector1">
              <a:avLst/>
            </a:prstGeom>
            <a:ln w="9525" cap="rnd">
              <a:solidFill>
                <a:schemeClr val="tx1">
                  <a:alpha val="50000"/>
                </a:schemeClr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Graphic 98" descr="Azure Arc logo">
              <a:extLst>
                <a:ext uri="{FF2B5EF4-FFF2-40B4-BE49-F238E27FC236}">
                  <a16:creationId xmlns:a16="http://schemas.microsoft.com/office/drawing/2014/main" id="{CB7924DB-6A31-D479-7DB8-E72087E7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78623" y="2977131"/>
              <a:ext cx="328903" cy="237539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7389684-1213-4394-3335-ED771091439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10934831" y="3003567"/>
              <a:ext cx="8229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865560">
                <a:spcBef>
                  <a:spcPct val="20000"/>
                </a:spcBef>
                <a:buSzPct val="90000"/>
                <a:defRPr/>
              </a:pP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Azure Arc</a:t>
              </a:r>
            </a:p>
          </p:txBody>
        </p:sp>
        <p:cxnSp>
          <p:nvCxnSpPr>
            <p:cNvPr id="101" name="!!Straight Arrow Connector 50" descr="Connector line">
              <a:extLst>
                <a:ext uri="{FF2B5EF4-FFF2-40B4-BE49-F238E27FC236}">
                  <a16:creationId xmlns:a16="http://schemas.microsoft.com/office/drawing/2014/main" id="{39619220-C86E-195F-9344-7C0584C118A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10643075" y="3284178"/>
              <a:ext cx="0" cy="109728"/>
            </a:xfrm>
            <a:prstGeom prst="straightConnector1">
              <a:avLst/>
            </a:prstGeom>
            <a:ln w="9525" cap="rnd">
              <a:solidFill>
                <a:schemeClr val="tx1">
                  <a:alpha val="50000"/>
                </a:schemeClr>
              </a:solidFill>
              <a:headEnd type="none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Graphic 114" descr="Foundry Local logo">
              <a:extLst>
                <a:ext uri="{FF2B5EF4-FFF2-40B4-BE49-F238E27FC236}">
                  <a16:creationId xmlns:a16="http://schemas.microsoft.com/office/drawing/2014/main" id="{37BEAF54-E042-CEE4-D90C-61537C8F3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5068" y="3429581"/>
              <a:ext cx="362362" cy="362362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03EA9C3-96E4-3D7A-2A56-DAFF7349F1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10934831" y="3426096"/>
              <a:ext cx="822960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865560">
                <a:spcBef>
                  <a:spcPct val="20000"/>
                </a:spcBef>
                <a:buSzPct val="90000"/>
                <a:defRPr/>
              </a:pPr>
              <a:r>
                <a:rPr lang="en-US" sz="2400" b="1">
                  <a:gradFill>
                    <a:gsLst>
                      <a:gs pos="38532">
                        <a:srgbClr val="000000"/>
                      </a:gs>
                      <a:gs pos="74000">
                        <a:srgbClr val="000000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Foundry Local</a:t>
              </a:r>
            </a:p>
          </p:txBody>
        </p:sp>
        <p:cxnSp>
          <p:nvCxnSpPr>
            <p:cNvPr id="106" name="!!Straight Arrow Connector 45" descr="Arrow down">
              <a:extLst>
                <a:ext uri="{FF2B5EF4-FFF2-40B4-BE49-F238E27FC236}">
                  <a16:creationId xmlns:a16="http://schemas.microsoft.com/office/drawing/2014/main" id="{15575A5E-A80C-B3AC-A748-3D73E02C6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3074" y="3799040"/>
              <a:ext cx="0" cy="164592"/>
            </a:xfrm>
            <a:prstGeom prst="straightConnector1">
              <a:avLst/>
            </a:prstGeom>
            <a:ln w="9525" cap="rnd">
              <a:solidFill>
                <a:schemeClr val="tx1">
                  <a:alpha val="50000"/>
                </a:schemeClr>
              </a:solidFill>
              <a:headEnd type="arrow" w="lg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ounded Rectangle 6">
              <a:extLst>
                <a:ext uri="{FF2B5EF4-FFF2-40B4-BE49-F238E27FC236}">
                  <a16:creationId xmlns:a16="http://schemas.microsoft.com/office/drawing/2014/main" id="{4C857CD2-2529-732D-C12E-C1310693A12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0394219" y="4054760"/>
              <a:ext cx="497711" cy="246406"/>
            </a:xfrm>
            <a:prstGeom prst="roundRect">
              <a:avLst>
                <a:gd name="adj" fmla="val 37156"/>
              </a:avLst>
            </a:prstGeom>
            <a:solidFill>
              <a:srgbClr val="152237"/>
            </a:solidFill>
            <a:ln w="19050" cap="rnd">
              <a:noFill/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182880" tIns="36576" rIns="182880" bIns="7315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1865560">
                <a:spcBef>
                  <a:spcPct val="20000"/>
                </a:spcBef>
                <a:buSzPct val="90000"/>
                <a:defRPr/>
              </a:pPr>
              <a:r>
                <a:rPr lang="en-US" b="1">
                  <a:gradFill>
                    <a:gsLst>
                      <a:gs pos="26606">
                        <a:srgbClr val="FFFFFF"/>
                      </a:gs>
                      <a:gs pos="55000">
                        <a:srgbClr val="FFFFFF"/>
                      </a:gs>
                    </a:gsLst>
                    <a:lin ang="18900000" scaled="1"/>
                  </a:gradFill>
                  <a:latin typeface="Segoe UI Semibold" panose="020B0502040204020203" pitchFamily="34" charset="0"/>
                  <a:cs typeface="Segoe Sans Display Semibold"/>
                </a:rPr>
                <a:t>Edge</a:t>
              </a:r>
            </a:p>
          </p:txBody>
        </p:sp>
      </p:grpSp>
      <p:sp>
        <p:nvSpPr>
          <p:cNvPr id="12" name="!!CS box - replacement">
            <a:extLst>
              <a:ext uri="{FF2B5EF4-FFF2-40B4-BE49-F238E27FC236}">
                <a16:creationId xmlns:a16="http://schemas.microsoft.com/office/drawing/2014/main" id="{BDC4C262-531E-6C05-F0FB-3759121A9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69833" y="10604884"/>
            <a:ext cx="14447508" cy="1280160"/>
          </a:xfrm>
          <a:prstGeom prst="roundRect">
            <a:avLst>
              <a:gd name="adj" fmla="val 29229"/>
            </a:avLst>
          </a:prstGeom>
          <a:solidFill>
            <a:srgbClr val="1F3353">
              <a:alpha val="7000"/>
            </a:srgbClr>
          </a:solidFill>
        </p:spPr>
        <p:txBody>
          <a:bodyPr wrap="square" lIns="0" tIns="0" rIns="0" bIns="91440" rtlCol="0" anchor="ctr" anchorCtr="0">
            <a:noAutofit/>
          </a:bodyPr>
          <a:lstStyle/>
          <a:p>
            <a:pPr algn="ctr" defTabSz="4551700" fontAlgn="base">
              <a:spcBef>
                <a:spcPts val="400"/>
              </a:spcBef>
              <a:spcAft>
                <a:spcPct val="0"/>
              </a:spcAft>
              <a:tabLst>
                <a:tab pos="7402478" algn="l"/>
              </a:tabLst>
              <a:defRPr/>
            </a:pPr>
            <a:endParaRPr lang="en-US" sz="4000" b="1">
              <a:ln w="3175">
                <a:noFill/>
              </a:ln>
              <a:gradFill>
                <a:gsLst>
                  <a:gs pos="38532">
                    <a:srgbClr val="000000"/>
                  </a:gs>
                  <a:gs pos="74000">
                    <a:srgbClr val="000000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cxnSp>
        <p:nvCxnSpPr>
          <p:cNvPr id="3" name="!!Straight Arrow Connector 50" descr="Arrow pointing left">
            <a:extLst>
              <a:ext uri="{FF2B5EF4-FFF2-40B4-BE49-F238E27FC236}">
                <a16:creationId xmlns:a16="http://schemas.microsoft.com/office/drawing/2014/main" id="{945609AC-A8E6-4C29-2E34-CAFB8A2406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6987526" y="11249758"/>
            <a:ext cx="262266" cy="0"/>
          </a:xfrm>
          <a:prstGeom prst="straightConnector1">
            <a:avLst/>
          </a:prstGeom>
          <a:ln w="12700" cap="rnd">
            <a:solidFill>
              <a:schemeClr val="tx1">
                <a:alpha val="50000"/>
              </a:schemeClr>
            </a:solidFill>
            <a:headEnd type="arrow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EBA6DEEA-9928-6FDD-9787-0B344FFF9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262753" y="11051592"/>
            <a:ext cx="1132125" cy="396335"/>
          </a:xfrm>
          <a:prstGeom prst="roundRect">
            <a:avLst>
              <a:gd name="adj" fmla="val 37156"/>
            </a:avLst>
          </a:prstGeom>
          <a:solidFill>
            <a:srgbClr val="152237"/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108374" tIns="21674" rIns="108374" bIns="4335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105530">
              <a:spcBef>
                <a:spcPct val="20000"/>
              </a:spcBef>
              <a:buSzPct val="90000"/>
              <a:defRPr/>
            </a:pPr>
            <a:r>
              <a:rPr lang="en-US" sz="1600">
                <a:gradFill>
                  <a:gsLst>
                    <a:gs pos="22018">
                      <a:srgbClr val="FFFFFF"/>
                    </a:gs>
                    <a:gs pos="44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egoe Sans Display Semibold"/>
              </a:rPr>
              <a:t>Serverless</a:t>
            </a:r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8B5FA7C6-68AE-7A5F-7A17-49BC21F21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71413" y="11051592"/>
            <a:ext cx="908506" cy="396335"/>
          </a:xfrm>
          <a:prstGeom prst="roundRect">
            <a:avLst>
              <a:gd name="adj" fmla="val 37156"/>
            </a:avLst>
          </a:prstGeom>
          <a:solidFill>
            <a:srgbClr val="152237"/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108374" tIns="21674" rIns="108374" bIns="4335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1105530">
              <a:spcBef>
                <a:spcPct val="20000"/>
              </a:spcBef>
              <a:buSzPct val="90000"/>
              <a:defRPr/>
            </a:pPr>
            <a:r>
              <a:rPr lang="en-US" sz="1600">
                <a:gradFill>
                  <a:gsLst>
                    <a:gs pos="22018">
                      <a:srgbClr val="FFFFFF"/>
                    </a:gs>
                    <a:gs pos="44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cs typeface="Segoe Sans Display Semibold"/>
              </a:rPr>
              <a:t>Control</a:t>
            </a:r>
          </a:p>
        </p:txBody>
      </p:sp>
      <p:cxnSp>
        <p:nvCxnSpPr>
          <p:cNvPr id="11" name="!!Straight Arrow Connector 55" descr="Arrow pointing right">
            <a:extLst>
              <a:ext uri="{FF2B5EF4-FFF2-40B4-BE49-F238E27FC236}">
                <a16:creationId xmlns:a16="http://schemas.microsoft.com/office/drawing/2014/main" id="{57020B7A-F5EB-0853-CCA2-11BEF771F33E}"/>
              </a:ext>
            </a:extLst>
          </p:cNvPr>
          <p:cNvCxnSpPr>
            <a:cxnSpLocks/>
          </p:cNvCxnSpPr>
          <p:nvPr/>
        </p:nvCxnSpPr>
        <p:spPr>
          <a:xfrm flipH="1">
            <a:off x="16892886" y="11249758"/>
            <a:ext cx="262266" cy="0"/>
          </a:xfrm>
          <a:prstGeom prst="straightConnector1">
            <a:avLst/>
          </a:prstGeom>
          <a:ln w="12700" cap="rnd">
            <a:solidFill>
              <a:schemeClr val="tx1">
                <a:alpha val="50000"/>
              </a:schemeClr>
            </a:solidFill>
            <a:headEnd type="arrow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 descr="Azure Kubernetes Service">
            <a:extLst>
              <a:ext uri="{FF2B5EF4-FFF2-40B4-BE49-F238E27FC236}">
                <a16:creationId xmlns:a16="http://schemas.microsoft.com/office/drawing/2014/main" id="{2FA3285B-D123-13C8-FD20-2CFB99CC2311}"/>
              </a:ext>
            </a:extLst>
          </p:cNvPr>
          <p:cNvGrpSpPr/>
          <p:nvPr/>
        </p:nvGrpSpPr>
        <p:grpSpPr>
          <a:xfrm>
            <a:off x="7357394" y="11027964"/>
            <a:ext cx="2499847" cy="443517"/>
            <a:chOff x="5813453" y="5319109"/>
            <a:chExt cx="2178959" cy="192084"/>
          </a:xfrm>
        </p:grpSpPr>
        <p:sp useBgFill="1">
          <p:nvSpPr>
            <p:cNvPr id="21" name="Rounded Rectangle 6">
              <a:extLst>
                <a:ext uri="{FF2B5EF4-FFF2-40B4-BE49-F238E27FC236}">
                  <a16:creationId xmlns:a16="http://schemas.microsoft.com/office/drawing/2014/main" id="{6A393CA6-ECDB-DD4D-0470-C7B8EC319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13453" y="5319109"/>
              <a:ext cx="2178959" cy="192084"/>
            </a:xfrm>
            <a:prstGeom prst="roundRect">
              <a:avLst>
                <a:gd name="adj" fmla="val 29733"/>
              </a:avLst>
            </a:prstGeom>
            <a:ln w="19050" cap="rnd">
              <a:noFill/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87680" tIns="65024" rIns="108374" bIns="8669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1105530">
                <a:spcBef>
                  <a:spcPct val="20000"/>
                </a:spcBef>
                <a:buSzPct val="90000"/>
                <a:defRPr/>
              </a:pPr>
              <a:r>
                <a:rPr lang="en-US" sz="1400"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egoe Sans Display Semibold"/>
                </a:rPr>
                <a:t>Azure Kubernetes Service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4CC1170-D75D-8C45-F06C-EA11FA32F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5931959" y="5349794"/>
              <a:ext cx="283289" cy="124993"/>
            </a:xfrm>
            <a:prstGeom prst="rect">
              <a:avLst/>
            </a:prstGeom>
            <a:effectLst/>
          </p:spPr>
        </p:pic>
      </p:grpSp>
      <p:grpSp>
        <p:nvGrpSpPr>
          <p:cNvPr id="27" name="Group 26" descr="Azure Container Apps">
            <a:extLst>
              <a:ext uri="{FF2B5EF4-FFF2-40B4-BE49-F238E27FC236}">
                <a16:creationId xmlns:a16="http://schemas.microsoft.com/office/drawing/2014/main" id="{ECC8853A-A69A-7713-C633-CB6F8F689F0D}"/>
              </a:ext>
            </a:extLst>
          </p:cNvPr>
          <p:cNvGrpSpPr/>
          <p:nvPr/>
        </p:nvGrpSpPr>
        <p:grpSpPr>
          <a:xfrm>
            <a:off x="12345679" y="11027966"/>
            <a:ext cx="2216923" cy="443517"/>
            <a:chOff x="10439045" y="5319111"/>
            <a:chExt cx="1932351" cy="192084"/>
          </a:xfrm>
        </p:grpSpPr>
        <p:sp useBgFill="1">
          <p:nvSpPr>
            <p:cNvPr id="35" name="Rounded Rectangle 6">
              <a:extLst>
                <a:ext uri="{FF2B5EF4-FFF2-40B4-BE49-F238E27FC236}">
                  <a16:creationId xmlns:a16="http://schemas.microsoft.com/office/drawing/2014/main" id="{CBD7D107-6B32-C9A9-1BD1-1600C5387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439045" y="5319111"/>
              <a:ext cx="1932351" cy="192084"/>
            </a:xfrm>
            <a:prstGeom prst="roundRect">
              <a:avLst>
                <a:gd name="adj" fmla="val 29733"/>
              </a:avLst>
            </a:prstGeom>
            <a:ln w="19050" cap="rnd">
              <a:noFill/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87680" tIns="65024" rIns="108374" bIns="8669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1105530">
                <a:spcBef>
                  <a:spcPct val="20000"/>
                </a:spcBef>
                <a:buSzPct val="90000"/>
                <a:defRPr/>
              </a:pPr>
              <a:r>
                <a:rPr lang="en-US" sz="1400"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egoe Sans Display Semibold"/>
                </a:rPr>
                <a:t>Azure Container Apps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9AD9B79-124D-2500-1B4E-B1F929B2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-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0566769" y="5339688"/>
              <a:ext cx="271489" cy="155208"/>
            </a:xfrm>
            <a:prstGeom prst="rect">
              <a:avLst/>
            </a:prstGeom>
            <a:effectLst/>
          </p:spPr>
        </p:pic>
      </p:grpSp>
      <p:grpSp>
        <p:nvGrpSpPr>
          <p:cNvPr id="37" name="Group 36" descr="Azure App Service">
            <a:extLst>
              <a:ext uri="{FF2B5EF4-FFF2-40B4-BE49-F238E27FC236}">
                <a16:creationId xmlns:a16="http://schemas.microsoft.com/office/drawing/2014/main" id="{9BCFEE8E-3C85-2EA3-21CD-3F4DA28C1816}"/>
              </a:ext>
            </a:extLst>
          </p:cNvPr>
          <p:cNvGrpSpPr/>
          <p:nvPr/>
        </p:nvGrpSpPr>
        <p:grpSpPr>
          <a:xfrm>
            <a:off x="10139745" y="11027966"/>
            <a:ext cx="1971955" cy="443517"/>
            <a:chOff x="8323727" y="5319110"/>
            <a:chExt cx="1718828" cy="192084"/>
          </a:xfrm>
        </p:grpSpPr>
        <p:sp useBgFill="1">
          <p:nvSpPr>
            <p:cNvPr id="38" name="Rounded Rectangle 6">
              <a:extLst>
                <a:ext uri="{FF2B5EF4-FFF2-40B4-BE49-F238E27FC236}">
                  <a16:creationId xmlns:a16="http://schemas.microsoft.com/office/drawing/2014/main" id="{71B9D27A-5957-B909-00A8-CB512A25C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23727" y="5319110"/>
              <a:ext cx="1718828" cy="192084"/>
            </a:xfrm>
            <a:prstGeom prst="roundRect">
              <a:avLst>
                <a:gd name="adj" fmla="val 29733"/>
              </a:avLst>
            </a:prstGeom>
            <a:ln w="19050" cap="rnd">
              <a:noFill/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87680" tIns="65024" rIns="108374" bIns="8669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1105530">
                <a:spcBef>
                  <a:spcPct val="20000"/>
                </a:spcBef>
                <a:buSzPct val="90000"/>
                <a:defRPr/>
              </a:pPr>
              <a:r>
                <a:rPr lang="en-US" sz="1400"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egoe Sans Display Semibold"/>
                </a:rPr>
                <a:t>Azure App Service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21280D3-4CD7-724E-2A02-0B3291745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67036" y="5349795"/>
              <a:ext cx="266442" cy="124990"/>
            </a:xfrm>
            <a:prstGeom prst="rect">
              <a:avLst/>
            </a:prstGeom>
          </p:spPr>
        </p:pic>
      </p:grpSp>
      <p:grpSp>
        <p:nvGrpSpPr>
          <p:cNvPr id="40" name="Group 39" descr="Azure Functions">
            <a:extLst>
              <a:ext uri="{FF2B5EF4-FFF2-40B4-BE49-F238E27FC236}">
                <a16:creationId xmlns:a16="http://schemas.microsoft.com/office/drawing/2014/main" id="{685D7DDE-51CF-58E2-247F-DEB9AF2E2D71}"/>
              </a:ext>
            </a:extLst>
          </p:cNvPr>
          <p:cNvGrpSpPr/>
          <p:nvPr/>
        </p:nvGrpSpPr>
        <p:grpSpPr>
          <a:xfrm>
            <a:off x="14850607" y="11027964"/>
            <a:ext cx="1821970" cy="443517"/>
            <a:chOff x="12850678" y="5319110"/>
            <a:chExt cx="1588097" cy="192084"/>
          </a:xfrm>
        </p:grpSpPr>
        <p:sp useBgFill="1">
          <p:nvSpPr>
            <p:cNvPr id="41" name="Rounded Rectangle 6">
              <a:extLst>
                <a:ext uri="{FF2B5EF4-FFF2-40B4-BE49-F238E27FC236}">
                  <a16:creationId xmlns:a16="http://schemas.microsoft.com/office/drawing/2014/main" id="{0C1143CE-6D5F-ACE5-186C-16F3F17D4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0678" y="5319110"/>
              <a:ext cx="1588097" cy="192084"/>
            </a:xfrm>
            <a:prstGeom prst="roundRect">
              <a:avLst>
                <a:gd name="adj" fmla="val 29733"/>
              </a:avLst>
            </a:prstGeom>
            <a:ln w="19050" cap="rnd">
              <a:noFill/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none" lIns="487680" tIns="65024" rIns="108374" bIns="8669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1105530">
                <a:spcBef>
                  <a:spcPct val="20000"/>
                </a:spcBef>
                <a:buSzPct val="90000"/>
                <a:defRPr/>
              </a:pPr>
              <a:r>
                <a:rPr lang="en-US" sz="1400">
                  <a:gradFill>
                    <a:gsLst>
                      <a:gs pos="0">
                        <a:srgbClr val="000000"/>
                      </a:gs>
                      <a:gs pos="99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latin typeface="+mj-lt"/>
                  <a:cs typeface="Segoe Sans Display Semibold"/>
                </a:rPr>
                <a:t>Azure Functions</a:t>
              </a:r>
            </a:p>
          </p:txBody>
        </p:sp>
        <p:pic>
          <p:nvPicPr>
            <p:cNvPr id="44" name="Picture Placeholder 6">
              <a:extLst>
                <a:ext uri="{FF2B5EF4-FFF2-40B4-BE49-F238E27FC236}">
                  <a16:creationId xmlns:a16="http://schemas.microsoft.com/office/drawing/2014/main" id="{1D40750D-35E3-506C-2420-FC8A68E94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6" r="6"/>
            <a:stretch/>
          </p:blipFill>
          <p:spPr>
            <a:xfrm>
              <a:off x="12973336" y="5350160"/>
              <a:ext cx="266440" cy="12466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511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1.48148E-6 L 4.16667E-7 0.03542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1.48148E-6 L 4.16667E-7 0.03542 " pathEditMode="relative" rAng="0" ptsTypes="AA">
                                      <p:cBhvr>
                                        <p:cTn id="65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08333E-6 1.11111E-6 L -2.08333E-6 0.03542 " pathEditMode="relative" rAng="0" ptsTypes="AA">
                                      <p:cBhvr>
                                        <p:cTn id="70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1.48148E-6 L 4.16667E-7 0.03542 " pathEditMode="relative" rAng="0" ptsTypes="AA">
                                      <p:cBhvr>
                                        <p:cTn id="75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1.48148E-6 L 4.16667E-7 0.03542 " pathEditMode="relative" rAng="0" ptsTypes="AA">
                                      <p:cBhvr>
                                        <p:cTn id="80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1.48148E-6 L 4.16667E-7 0.03542 " pathEditMode="relative" rAng="0" ptsTypes="AA">
                                      <p:cBhvr>
                                        <p:cTn id="85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1.48148E-6 L 4.16667E-7 0.03542 " pathEditMode="relative" rAng="0" ptsTypes="AA">
                                      <p:cBhvr>
                                        <p:cTn id="9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7 1.48148E-6 L 4.16667E-7 0.03542 " pathEditMode="relative" rAng="0" ptsTypes="AA">
                                      <p:cBhvr>
                                        <p:cTn id="95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9" grpId="0" animBg="1"/>
      <p:bldP spid="22" grpId="0" animBg="1"/>
      <p:bldP spid="23" grpId="0" animBg="1"/>
      <p:bldP spid="30" grpId="0" animBg="1"/>
      <p:bldP spid="31" grpId="0" animBg="1"/>
      <p:bldP spid="32" grpId="0" animBg="1"/>
      <p:bldP spid="29" grpId="0" animBg="1"/>
      <p:bldP spid="25" grpId="0" animBg="1"/>
      <p:bldP spid="12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A40B-5CBB-3ED7-BEED-BF03FA86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FE7406-616F-181C-01EB-D9BA22EDC7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Azure AI Foundry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7450D-C508-F5BC-183F-B5BD1838AE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Let’s start!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EE77264-79BA-B9D3-4CE6-3F68C5274834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blipFill>
            <a:blip r:embed="rId2"/>
            <a:stretch>
              <a:fillRect l="-20480" r="-1100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6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21ED6CA-716B-427B-29FE-81BEDB8EC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4258844" y="-9645272"/>
            <a:ext cx="37131954" cy="33006548"/>
            <a:chOff x="-1641318" y="-299489"/>
            <a:chExt cx="8683276" cy="771855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0099E1F-52C7-9DDE-1F64-140BDAD1EE4A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4A1D653-4D6E-EEF6-A55D-446B7CAEFF4E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79" name="Graphic 78">
                  <a:extLst>
                    <a:ext uri="{FF2B5EF4-FFF2-40B4-BE49-F238E27FC236}">
                      <a16:creationId xmlns:a16="http://schemas.microsoft.com/office/drawing/2014/main" id="{1B227B1F-331E-9BF6-FEB6-08F9F76D18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08CC194E-6BC4-270D-5051-E69F02661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7B65DC8-CE38-5DD5-2FCC-97E1F97F9C29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77" name="Graphic 76">
                  <a:extLst>
                    <a:ext uri="{FF2B5EF4-FFF2-40B4-BE49-F238E27FC236}">
                      <a16:creationId xmlns:a16="http://schemas.microsoft.com/office/drawing/2014/main" id="{870DBE54-2AD0-2300-7667-2AF4F9A1B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78" name="Graphic 77">
                  <a:extLst>
                    <a:ext uri="{FF2B5EF4-FFF2-40B4-BE49-F238E27FC236}">
                      <a16:creationId xmlns:a16="http://schemas.microsoft.com/office/drawing/2014/main" id="{94F64759-1917-D1A6-8F47-69AA74C3E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7D44822-C8FC-AAD2-2D5E-0E734BA23F94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2E86F9C4-B555-1444-47EB-7A47625E94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76" name="Graphic 75">
                  <a:extLst>
                    <a:ext uri="{FF2B5EF4-FFF2-40B4-BE49-F238E27FC236}">
                      <a16:creationId xmlns:a16="http://schemas.microsoft.com/office/drawing/2014/main" id="{99549C1A-02CA-9E12-3CC5-EFC603DD60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BAE0F0-06A2-5285-602D-082BA35A97BC}"/>
                </a:ext>
              </a:extLst>
            </p:cNvPr>
            <p:cNvGrpSpPr/>
            <p:nvPr/>
          </p:nvGrpSpPr>
          <p:grpSpPr>
            <a:xfrm>
              <a:off x="-1641318" y="-299489"/>
              <a:ext cx="8683276" cy="7484643"/>
              <a:chOff x="-1641318" y="-299489"/>
              <a:chExt cx="8683276" cy="7484643"/>
            </a:xfrm>
          </p:grpSpPr>
          <p:grpSp>
            <p:nvGrpSpPr>
              <p:cNvPr id="20" name="Graphic 5">
                <a:extLst>
                  <a:ext uri="{FF2B5EF4-FFF2-40B4-BE49-F238E27FC236}">
                    <a16:creationId xmlns:a16="http://schemas.microsoft.com/office/drawing/2014/main" id="{BE017CA6-1B29-C4E4-014D-7A6898C052B9}"/>
                  </a:ext>
                </a:extLst>
              </p:cNvPr>
              <p:cNvGrpSpPr/>
              <p:nvPr/>
            </p:nvGrpSpPr>
            <p:grpSpPr>
              <a:xfrm rot="15746055">
                <a:off x="-177888" y="1123433"/>
                <a:ext cx="5330696" cy="5499097"/>
                <a:chOff x="4071312" y="2489702"/>
                <a:chExt cx="3527293" cy="3638722"/>
              </a:xfrm>
              <a:noFill/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5C924E94-2281-E4AC-F711-22E7EB6F1129}"/>
                    </a:ext>
                  </a:extLst>
                </p:cNvPr>
                <p:cNvSpPr/>
                <p:nvPr/>
              </p:nvSpPr>
              <p:spPr>
                <a:xfrm>
                  <a:off x="4071312" y="2489702"/>
                  <a:ext cx="3259151" cy="3638722"/>
                </a:xfrm>
                <a:custGeom>
                  <a:avLst/>
                  <a:gdLst>
                    <a:gd name="connsiteX0" fmla="*/ 3079707 w 3259151"/>
                    <a:gd name="connsiteY0" fmla="*/ 3021953 h 3638722"/>
                    <a:gd name="connsiteX1" fmla="*/ 3132080 w 3259151"/>
                    <a:gd name="connsiteY1" fmla="*/ 1787369 h 3638722"/>
                    <a:gd name="connsiteX2" fmla="*/ 3107243 w 3259151"/>
                    <a:gd name="connsiteY2" fmla="*/ 829383 h 3638722"/>
                    <a:gd name="connsiteX3" fmla="*/ 1658848 w 3259151"/>
                    <a:gd name="connsiteY3" fmla="*/ 4990 h 3638722"/>
                    <a:gd name="connsiteX4" fmla="*/ 849418 w 3259151"/>
                    <a:gd name="connsiteY4" fmla="*/ 1005939 h 3638722"/>
                    <a:gd name="connsiteX5" fmla="*/ 4585 w 3259151"/>
                    <a:gd name="connsiteY5" fmla="*/ 2043526 h 3638722"/>
                    <a:gd name="connsiteX6" fmla="*/ 820725 w 3259151"/>
                    <a:gd name="connsiteY6" fmla="*/ 2918441 h 3638722"/>
                    <a:gd name="connsiteX7" fmla="*/ 2033249 w 3259151"/>
                    <a:gd name="connsiteY7" fmla="*/ 3633846 h 3638722"/>
                    <a:gd name="connsiteX8" fmla="*/ 3079785 w 3259151"/>
                    <a:gd name="connsiteY8" fmla="*/ 3022030 h 3638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59151" h="3638722">
                      <a:moveTo>
                        <a:pt x="3079707" y="3021953"/>
                      </a:moveTo>
                      <a:cubicBezTo>
                        <a:pt x="3412226" y="2666372"/>
                        <a:pt x="3192167" y="2234970"/>
                        <a:pt x="3132080" y="1787369"/>
                      </a:cubicBezTo>
                      <a:cubicBezTo>
                        <a:pt x="3085955" y="1443358"/>
                        <a:pt x="3380525" y="1084923"/>
                        <a:pt x="3107243" y="829383"/>
                      </a:cubicBezTo>
                      <a:cubicBezTo>
                        <a:pt x="2749194" y="494473"/>
                        <a:pt x="2109225" y="-58259"/>
                        <a:pt x="1658848" y="4990"/>
                      </a:cubicBezTo>
                      <a:cubicBezTo>
                        <a:pt x="1318153" y="52812"/>
                        <a:pt x="1102645" y="735127"/>
                        <a:pt x="849418" y="1005939"/>
                      </a:cubicBezTo>
                      <a:cubicBezTo>
                        <a:pt x="515743" y="1362755"/>
                        <a:pt x="-56967" y="1594538"/>
                        <a:pt x="4585" y="2043526"/>
                      </a:cubicBezTo>
                      <a:cubicBezTo>
                        <a:pt x="51559" y="2385918"/>
                        <a:pt x="548678" y="2663981"/>
                        <a:pt x="820725" y="2918441"/>
                      </a:cubicBezTo>
                      <a:cubicBezTo>
                        <a:pt x="1173298" y="3248183"/>
                        <a:pt x="1589043" y="3690075"/>
                        <a:pt x="2033249" y="3633846"/>
                      </a:cubicBezTo>
                      <a:cubicBezTo>
                        <a:pt x="2381349" y="3589726"/>
                        <a:pt x="2821390" y="3298397"/>
                        <a:pt x="3079785" y="302203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EF847FB-29E9-3CF5-3C63-C62A4EA4EEDE}"/>
                    </a:ext>
                  </a:extLst>
                </p:cNvPr>
                <p:cNvSpPr/>
                <p:nvPr/>
              </p:nvSpPr>
              <p:spPr>
                <a:xfrm>
                  <a:off x="4109618" y="2534620"/>
                  <a:ext cx="3220782" cy="3579817"/>
                </a:xfrm>
                <a:custGeom>
                  <a:avLst/>
                  <a:gdLst>
                    <a:gd name="connsiteX0" fmla="*/ 791058 w 3220782"/>
                    <a:gd name="connsiteY0" fmla="*/ 2907154 h 3579817"/>
                    <a:gd name="connsiteX1" fmla="*/ 2002194 w 3220782"/>
                    <a:gd name="connsiteY1" fmla="*/ 3574659 h 3579817"/>
                    <a:gd name="connsiteX2" fmla="*/ 3028289 w 3220782"/>
                    <a:gd name="connsiteY2" fmla="*/ 2934613 h 3579817"/>
                    <a:gd name="connsiteX3" fmla="*/ 3129333 w 3220782"/>
                    <a:gd name="connsiteY3" fmla="*/ 1743455 h 3579817"/>
                    <a:gd name="connsiteX4" fmla="*/ 3052277 w 3220782"/>
                    <a:gd name="connsiteY4" fmla="*/ 731167 h 3579817"/>
                    <a:gd name="connsiteX5" fmla="*/ 1620928 w 3220782"/>
                    <a:gd name="connsiteY5" fmla="*/ 5581 h 3579817"/>
                    <a:gd name="connsiteX6" fmla="*/ 765913 w 3220782"/>
                    <a:gd name="connsiteY6" fmla="*/ 939888 h 3579817"/>
                    <a:gd name="connsiteX7" fmla="*/ 5000 w 3220782"/>
                    <a:gd name="connsiteY7" fmla="*/ 1991745 h 3579817"/>
                    <a:gd name="connsiteX8" fmla="*/ 791058 w 3220782"/>
                    <a:gd name="connsiteY8" fmla="*/ 2907231 h 357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20782" h="3579817">
                      <a:moveTo>
                        <a:pt x="791058" y="2907154"/>
                      </a:moveTo>
                      <a:cubicBezTo>
                        <a:pt x="1139775" y="3222549"/>
                        <a:pt x="1564312" y="3630426"/>
                        <a:pt x="2002194" y="3574659"/>
                      </a:cubicBezTo>
                      <a:cubicBezTo>
                        <a:pt x="2362558" y="3528688"/>
                        <a:pt x="2770743" y="3219772"/>
                        <a:pt x="3028289" y="2934613"/>
                      </a:cubicBezTo>
                      <a:cubicBezTo>
                        <a:pt x="3345767" y="2583197"/>
                        <a:pt x="3188417" y="2184113"/>
                        <a:pt x="3129333" y="1743455"/>
                      </a:cubicBezTo>
                      <a:cubicBezTo>
                        <a:pt x="3081433" y="1386485"/>
                        <a:pt x="3334968" y="986244"/>
                        <a:pt x="3052277" y="731167"/>
                      </a:cubicBezTo>
                      <a:cubicBezTo>
                        <a:pt x="2698624" y="412069"/>
                        <a:pt x="2063823" y="-56434"/>
                        <a:pt x="1620928" y="5581"/>
                      </a:cubicBezTo>
                      <a:cubicBezTo>
                        <a:pt x="1267198" y="54946"/>
                        <a:pt x="1018908" y="659665"/>
                        <a:pt x="765913" y="939888"/>
                      </a:cubicBezTo>
                      <a:cubicBezTo>
                        <a:pt x="447664" y="1292461"/>
                        <a:pt x="-55549" y="1549929"/>
                        <a:pt x="5000" y="1991745"/>
                      </a:cubicBezTo>
                      <a:cubicBezTo>
                        <a:pt x="53516" y="2346477"/>
                        <a:pt x="510218" y="2653234"/>
                        <a:pt x="791058" y="2907231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DD741CF-A6BF-691F-9D04-0B3EAA5846B9}"/>
                    </a:ext>
                  </a:extLst>
                </p:cNvPr>
                <p:cNvSpPr/>
                <p:nvPr/>
              </p:nvSpPr>
              <p:spPr>
                <a:xfrm>
                  <a:off x="4147825" y="2579175"/>
                  <a:ext cx="3187979" cy="3521387"/>
                </a:xfrm>
                <a:custGeom>
                  <a:avLst/>
                  <a:gdLst>
                    <a:gd name="connsiteX0" fmla="*/ 761567 w 3187979"/>
                    <a:gd name="connsiteY0" fmla="*/ 2896229 h 3521387"/>
                    <a:gd name="connsiteX1" fmla="*/ 1971315 w 3187979"/>
                    <a:gd name="connsiteY1" fmla="*/ 3515912 h 3521387"/>
                    <a:gd name="connsiteX2" fmla="*/ 2977047 w 3187979"/>
                    <a:gd name="connsiteY2" fmla="*/ 2847635 h 3521387"/>
                    <a:gd name="connsiteX3" fmla="*/ 3126683 w 3187979"/>
                    <a:gd name="connsiteY3" fmla="*/ 1699825 h 3521387"/>
                    <a:gd name="connsiteX4" fmla="*/ 2997409 w 3187979"/>
                    <a:gd name="connsiteY4" fmla="*/ 633236 h 3521387"/>
                    <a:gd name="connsiteX5" fmla="*/ 1583183 w 3187979"/>
                    <a:gd name="connsiteY5" fmla="*/ 6380 h 3521387"/>
                    <a:gd name="connsiteX6" fmla="*/ 682583 w 3187979"/>
                    <a:gd name="connsiteY6" fmla="*/ 874121 h 3521387"/>
                    <a:gd name="connsiteX7" fmla="*/ 5513 w 3187979"/>
                    <a:gd name="connsiteY7" fmla="*/ 1940171 h 3521387"/>
                    <a:gd name="connsiteX8" fmla="*/ 761567 w 3187979"/>
                    <a:gd name="connsiteY8" fmla="*/ 2896229 h 3521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87979" h="3521387">
                      <a:moveTo>
                        <a:pt x="761567" y="2896229"/>
                      </a:moveTo>
                      <a:cubicBezTo>
                        <a:pt x="1106195" y="3197508"/>
                        <a:pt x="1539681" y="3571139"/>
                        <a:pt x="1971315" y="3515912"/>
                      </a:cubicBezTo>
                      <a:cubicBezTo>
                        <a:pt x="2343865" y="3468090"/>
                        <a:pt x="2720426" y="3141742"/>
                        <a:pt x="2977047" y="2847635"/>
                      </a:cubicBezTo>
                      <a:cubicBezTo>
                        <a:pt x="3279715" y="2500770"/>
                        <a:pt x="3184842" y="2133542"/>
                        <a:pt x="3126683" y="1699825"/>
                      </a:cubicBezTo>
                      <a:cubicBezTo>
                        <a:pt x="3077087" y="1329975"/>
                        <a:pt x="3289665" y="887620"/>
                        <a:pt x="2997409" y="633236"/>
                      </a:cubicBezTo>
                      <a:cubicBezTo>
                        <a:pt x="2648539" y="329565"/>
                        <a:pt x="2018520" y="-54246"/>
                        <a:pt x="1583183" y="6380"/>
                      </a:cubicBezTo>
                      <a:cubicBezTo>
                        <a:pt x="1216418" y="57287"/>
                        <a:pt x="935115" y="584257"/>
                        <a:pt x="682583" y="874121"/>
                      </a:cubicBezTo>
                      <a:cubicBezTo>
                        <a:pt x="379529" y="1222066"/>
                        <a:pt x="-53879" y="1505683"/>
                        <a:pt x="5513" y="1940171"/>
                      </a:cubicBezTo>
                      <a:cubicBezTo>
                        <a:pt x="55572" y="2307322"/>
                        <a:pt x="471703" y="2642848"/>
                        <a:pt x="761567" y="289622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7E44C46-3744-BCE0-AEA1-2E1403B1DF1C}"/>
                    </a:ext>
                  </a:extLst>
                </p:cNvPr>
                <p:cNvSpPr/>
                <p:nvPr/>
              </p:nvSpPr>
              <p:spPr>
                <a:xfrm>
                  <a:off x="4185926" y="2623531"/>
                  <a:ext cx="3162650" cy="3463280"/>
                </a:xfrm>
                <a:custGeom>
                  <a:avLst/>
                  <a:gdLst>
                    <a:gd name="connsiteX0" fmla="*/ 732182 w 3162650"/>
                    <a:gd name="connsiteY0" fmla="*/ 2885579 h 3463280"/>
                    <a:gd name="connsiteX1" fmla="*/ 1940541 w 3162650"/>
                    <a:gd name="connsiteY1" fmla="*/ 3457440 h 3463280"/>
                    <a:gd name="connsiteX2" fmla="*/ 2925910 w 3162650"/>
                    <a:gd name="connsiteY2" fmla="*/ 2760933 h 3463280"/>
                    <a:gd name="connsiteX3" fmla="*/ 3124217 w 3162650"/>
                    <a:gd name="connsiteY3" fmla="*/ 1656549 h 3463280"/>
                    <a:gd name="connsiteX4" fmla="*/ 2942725 w 3162650"/>
                    <a:gd name="connsiteY4" fmla="*/ 535658 h 3463280"/>
                    <a:gd name="connsiteX5" fmla="*/ 1545622 w 3162650"/>
                    <a:gd name="connsiteY5" fmla="*/ 7609 h 3463280"/>
                    <a:gd name="connsiteX6" fmla="*/ 599436 w 3162650"/>
                    <a:gd name="connsiteY6" fmla="*/ 808708 h 3463280"/>
                    <a:gd name="connsiteX7" fmla="*/ 6210 w 3162650"/>
                    <a:gd name="connsiteY7" fmla="*/ 1888949 h 3463280"/>
                    <a:gd name="connsiteX8" fmla="*/ 732182 w 3162650"/>
                    <a:gd name="connsiteY8" fmla="*/ 2885579 h 346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2650" h="3463280">
                      <a:moveTo>
                        <a:pt x="732182" y="2885579"/>
                      </a:moveTo>
                      <a:cubicBezTo>
                        <a:pt x="1072413" y="3173052"/>
                        <a:pt x="1515232" y="3512050"/>
                        <a:pt x="1940541" y="3457440"/>
                      </a:cubicBezTo>
                      <a:cubicBezTo>
                        <a:pt x="2325355" y="3407689"/>
                        <a:pt x="2670370" y="3064218"/>
                        <a:pt x="2925910" y="2760933"/>
                      </a:cubicBezTo>
                      <a:cubicBezTo>
                        <a:pt x="3214077" y="2418850"/>
                        <a:pt x="3181450" y="2083246"/>
                        <a:pt x="3124217" y="1656549"/>
                      </a:cubicBezTo>
                      <a:cubicBezTo>
                        <a:pt x="3072847" y="1273817"/>
                        <a:pt x="3244776" y="789270"/>
                        <a:pt x="2942725" y="535658"/>
                      </a:cubicBezTo>
                      <a:cubicBezTo>
                        <a:pt x="2599022" y="247105"/>
                        <a:pt x="1973399" y="-51783"/>
                        <a:pt x="1545622" y="7609"/>
                      </a:cubicBezTo>
                      <a:cubicBezTo>
                        <a:pt x="1165821" y="60059"/>
                        <a:pt x="851352" y="508970"/>
                        <a:pt x="599436" y="808708"/>
                      </a:cubicBezTo>
                      <a:cubicBezTo>
                        <a:pt x="311192" y="1151639"/>
                        <a:pt x="-52025" y="1461712"/>
                        <a:pt x="6210" y="1888949"/>
                      </a:cubicBezTo>
                      <a:cubicBezTo>
                        <a:pt x="57888" y="2268441"/>
                        <a:pt x="433139" y="2632970"/>
                        <a:pt x="732182" y="288557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F778F12-F43D-9117-DE55-056F17487F0B}"/>
                    </a:ext>
                  </a:extLst>
                </p:cNvPr>
                <p:cNvSpPr/>
                <p:nvPr/>
              </p:nvSpPr>
              <p:spPr>
                <a:xfrm>
                  <a:off x="4223622" y="2666959"/>
                  <a:ext cx="3145783" cy="3406134"/>
                </a:xfrm>
                <a:custGeom>
                  <a:avLst/>
                  <a:gdLst>
                    <a:gd name="connsiteX0" fmla="*/ 703202 w 3145783"/>
                    <a:gd name="connsiteY0" fmla="*/ 2875858 h 3406134"/>
                    <a:gd name="connsiteX1" fmla="*/ 1910173 w 3145783"/>
                    <a:gd name="connsiteY1" fmla="*/ 3399820 h 3406134"/>
                    <a:gd name="connsiteX2" fmla="*/ 2875101 w 3145783"/>
                    <a:gd name="connsiteY2" fmla="*/ 2675082 h 3406134"/>
                    <a:gd name="connsiteX3" fmla="*/ 3122003 w 3145783"/>
                    <a:gd name="connsiteY3" fmla="*/ 1614047 h 3406134"/>
                    <a:gd name="connsiteX4" fmla="*/ 2888291 w 3145783"/>
                    <a:gd name="connsiteY4" fmla="*/ 438855 h 3406134"/>
                    <a:gd name="connsiteX5" fmla="*/ 1508312 w 3145783"/>
                    <a:gd name="connsiteY5" fmla="*/ 9612 h 3406134"/>
                    <a:gd name="connsiteX6" fmla="*/ 516541 w 3145783"/>
                    <a:gd name="connsiteY6" fmla="*/ 744146 h 3406134"/>
                    <a:gd name="connsiteX7" fmla="*/ 7234 w 3145783"/>
                    <a:gd name="connsiteY7" fmla="*/ 1838580 h 3406134"/>
                    <a:gd name="connsiteX8" fmla="*/ 703125 w 3145783"/>
                    <a:gd name="connsiteY8" fmla="*/ 2875858 h 3406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45783" h="3406134">
                      <a:moveTo>
                        <a:pt x="703202" y="2875858"/>
                      </a:moveTo>
                      <a:cubicBezTo>
                        <a:pt x="1038729" y="3149756"/>
                        <a:pt x="1491188" y="3453967"/>
                        <a:pt x="1910173" y="3399820"/>
                      </a:cubicBezTo>
                      <a:cubicBezTo>
                        <a:pt x="2307174" y="3348218"/>
                        <a:pt x="2620872" y="2987778"/>
                        <a:pt x="2875101" y="2675082"/>
                      </a:cubicBezTo>
                      <a:cubicBezTo>
                        <a:pt x="3149077" y="2338167"/>
                        <a:pt x="3178310" y="2033802"/>
                        <a:pt x="3122003" y="1614047"/>
                      </a:cubicBezTo>
                      <a:cubicBezTo>
                        <a:pt x="3068936" y="1218434"/>
                        <a:pt x="3200369" y="691464"/>
                        <a:pt x="2888291" y="438855"/>
                      </a:cubicBezTo>
                      <a:cubicBezTo>
                        <a:pt x="2549988" y="165034"/>
                        <a:pt x="1928530" y="-48546"/>
                        <a:pt x="1508312" y="9612"/>
                      </a:cubicBezTo>
                      <a:cubicBezTo>
                        <a:pt x="1115476" y="63605"/>
                        <a:pt x="767685" y="434304"/>
                        <a:pt x="516541" y="744146"/>
                      </a:cubicBezTo>
                      <a:cubicBezTo>
                        <a:pt x="242797" y="1081832"/>
                        <a:pt x="-49998" y="1418593"/>
                        <a:pt x="7234" y="1838580"/>
                      </a:cubicBezTo>
                      <a:cubicBezTo>
                        <a:pt x="60456" y="2230413"/>
                        <a:pt x="394749" y="2624098"/>
                        <a:pt x="703125" y="2875858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CBE4CB6E-AE68-E16E-F77C-61D949012568}"/>
                    </a:ext>
                  </a:extLst>
                </p:cNvPr>
                <p:cNvSpPr/>
                <p:nvPr/>
              </p:nvSpPr>
              <p:spPr>
                <a:xfrm>
                  <a:off x="4260986" y="2709255"/>
                  <a:ext cx="3135893" cy="3350272"/>
                </a:xfrm>
                <a:custGeom>
                  <a:avLst/>
                  <a:gdLst>
                    <a:gd name="connsiteX0" fmla="*/ 674554 w 3135893"/>
                    <a:gd name="connsiteY0" fmla="*/ 2867269 h 3350272"/>
                    <a:gd name="connsiteX1" fmla="*/ 1880214 w 3135893"/>
                    <a:gd name="connsiteY1" fmla="*/ 3343408 h 3350272"/>
                    <a:gd name="connsiteX2" fmla="*/ 2824779 w 3135893"/>
                    <a:gd name="connsiteY2" fmla="*/ 2590440 h 3350272"/>
                    <a:gd name="connsiteX3" fmla="*/ 3120352 w 3135893"/>
                    <a:gd name="connsiteY3" fmla="*/ 1572830 h 3350272"/>
                    <a:gd name="connsiteX4" fmla="*/ 2834498 w 3135893"/>
                    <a:gd name="connsiteY4" fmla="*/ 343337 h 3350272"/>
                    <a:gd name="connsiteX5" fmla="*/ 1471565 w 3135893"/>
                    <a:gd name="connsiteY5" fmla="*/ 12824 h 3350272"/>
                    <a:gd name="connsiteX6" fmla="*/ 434209 w 3135893"/>
                    <a:gd name="connsiteY6" fmla="*/ 680715 h 3350272"/>
                    <a:gd name="connsiteX7" fmla="*/ 8746 w 3135893"/>
                    <a:gd name="connsiteY7" fmla="*/ 1789341 h 3350272"/>
                    <a:gd name="connsiteX8" fmla="*/ 674631 w 3135893"/>
                    <a:gd name="connsiteY8" fmla="*/ 2867192 h 3350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5893" h="3350272">
                      <a:moveTo>
                        <a:pt x="674554" y="2867269"/>
                      </a:moveTo>
                      <a:cubicBezTo>
                        <a:pt x="1005144" y="3127900"/>
                        <a:pt x="1467477" y="3396938"/>
                        <a:pt x="1880214" y="3343408"/>
                      </a:cubicBezTo>
                      <a:cubicBezTo>
                        <a:pt x="2289402" y="3289956"/>
                        <a:pt x="2572016" y="2912777"/>
                        <a:pt x="2824779" y="2590440"/>
                      </a:cubicBezTo>
                      <a:cubicBezTo>
                        <a:pt x="3084794" y="2258847"/>
                        <a:pt x="3175656" y="1985567"/>
                        <a:pt x="3120352" y="1572830"/>
                      </a:cubicBezTo>
                      <a:cubicBezTo>
                        <a:pt x="3065587" y="1164336"/>
                        <a:pt x="3156758" y="594635"/>
                        <a:pt x="2834498" y="343337"/>
                      </a:cubicBezTo>
                      <a:cubicBezTo>
                        <a:pt x="2512238" y="92039"/>
                        <a:pt x="1884302" y="-44023"/>
                        <a:pt x="1471565" y="12824"/>
                      </a:cubicBezTo>
                      <a:cubicBezTo>
                        <a:pt x="1065694" y="68359"/>
                        <a:pt x="684273" y="360692"/>
                        <a:pt x="434209" y="680715"/>
                      </a:cubicBezTo>
                      <a:cubicBezTo>
                        <a:pt x="174658" y="1012848"/>
                        <a:pt x="-47330" y="1376605"/>
                        <a:pt x="8746" y="1789341"/>
                      </a:cubicBezTo>
                      <a:cubicBezTo>
                        <a:pt x="63510" y="2193593"/>
                        <a:pt x="356691" y="2616588"/>
                        <a:pt x="674631" y="2867192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E01DC612-931C-9B5A-EC89-5A2B20A9B02D}"/>
                    </a:ext>
                  </a:extLst>
                </p:cNvPr>
                <p:cNvSpPr/>
                <p:nvPr/>
              </p:nvSpPr>
              <p:spPr>
                <a:xfrm>
                  <a:off x="4297185" y="2745782"/>
                  <a:ext cx="3130741" cy="3300265"/>
                </a:xfrm>
                <a:custGeom>
                  <a:avLst/>
                  <a:gdLst>
                    <a:gd name="connsiteX0" fmla="*/ 647071 w 3130741"/>
                    <a:gd name="connsiteY0" fmla="*/ 2864372 h 3300265"/>
                    <a:gd name="connsiteX1" fmla="*/ 1851342 w 3130741"/>
                    <a:gd name="connsiteY1" fmla="*/ 3292689 h 3300265"/>
                    <a:gd name="connsiteX2" fmla="*/ 2775545 w 3130741"/>
                    <a:gd name="connsiteY2" fmla="*/ 2511491 h 3300265"/>
                    <a:gd name="connsiteX3" fmla="*/ 3119711 w 3130741"/>
                    <a:gd name="connsiteY3" fmla="*/ 1537229 h 3300265"/>
                    <a:gd name="connsiteX4" fmla="*/ 2781639 w 3130741"/>
                    <a:gd name="connsiteY4" fmla="*/ 253435 h 3300265"/>
                    <a:gd name="connsiteX5" fmla="*/ 1435829 w 3130741"/>
                    <a:gd name="connsiteY5" fmla="*/ 21729 h 3300265"/>
                    <a:gd name="connsiteX6" fmla="*/ 352887 w 3130741"/>
                    <a:gd name="connsiteY6" fmla="*/ 622977 h 3300265"/>
                    <a:gd name="connsiteX7" fmla="*/ 11267 w 3130741"/>
                    <a:gd name="connsiteY7" fmla="*/ 1745873 h 3300265"/>
                    <a:gd name="connsiteX8" fmla="*/ 647071 w 3130741"/>
                    <a:gd name="connsiteY8" fmla="*/ 2864295 h 3300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0741" h="3300265">
                      <a:moveTo>
                        <a:pt x="647071" y="2864372"/>
                      </a:moveTo>
                      <a:cubicBezTo>
                        <a:pt x="972571" y="3111968"/>
                        <a:pt x="1444853" y="3345679"/>
                        <a:pt x="1851342" y="3292689"/>
                      </a:cubicBezTo>
                      <a:cubicBezTo>
                        <a:pt x="2272795" y="3237385"/>
                        <a:pt x="2524556" y="2843624"/>
                        <a:pt x="2775545" y="2511491"/>
                      </a:cubicBezTo>
                      <a:cubicBezTo>
                        <a:pt x="3021907" y="2185529"/>
                        <a:pt x="3174166" y="1943024"/>
                        <a:pt x="3119711" y="1537229"/>
                      </a:cubicBezTo>
                      <a:cubicBezTo>
                        <a:pt x="3063172" y="1115777"/>
                        <a:pt x="3114388" y="503190"/>
                        <a:pt x="2781639" y="253435"/>
                      </a:cubicBezTo>
                      <a:cubicBezTo>
                        <a:pt x="2455059" y="8308"/>
                        <a:pt x="1841007" y="-33884"/>
                        <a:pt x="1435829" y="21729"/>
                      </a:cubicBezTo>
                      <a:cubicBezTo>
                        <a:pt x="1016845" y="78884"/>
                        <a:pt x="601640" y="292464"/>
                        <a:pt x="352887" y="622977"/>
                      </a:cubicBezTo>
                      <a:cubicBezTo>
                        <a:pt x="107297" y="949325"/>
                        <a:pt x="-43651" y="1340387"/>
                        <a:pt x="11267" y="1745873"/>
                      </a:cubicBezTo>
                      <a:cubicBezTo>
                        <a:pt x="67574" y="2162466"/>
                        <a:pt x="319412" y="2615080"/>
                        <a:pt x="647071" y="2864295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5A7E0AAF-30E1-4632-E04F-08850552426A}"/>
                    </a:ext>
                  </a:extLst>
                </p:cNvPr>
                <p:cNvSpPr/>
                <p:nvPr/>
              </p:nvSpPr>
              <p:spPr>
                <a:xfrm>
                  <a:off x="4331073" y="2769810"/>
                  <a:ext cx="3129679" cy="3263042"/>
                </a:xfrm>
                <a:custGeom>
                  <a:avLst/>
                  <a:gdLst>
                    <a:gd name="connsiteX0" fmla="*/ 621899 w 3129679"/>
                    <a:gd name="connsiteY0" fmla="*/ 2874051 h 3263042"/>
                    <a:gd name="connsiteX1" fmla="*/ 1824782 w 3129679"/>
                    <a:gd name="connsiteY1" fmla="*/ 3254546 h 3263042"/>
                    <a:gd name="connsiteX2" fmla="*/ 2728544 w 3129679"/>
                    <a:gd name="connsiteY2" fmla="*/ 2445116 h 3263042"/>
                    <a:gd name="connsiteX3" fmla="*/ 3121380 w 3129679"/>
                    <a:gd name="connsiteY3" fmla="*/ 1514281 h 3263042"/>
                    <a:gd name="connsiteX4" fmla="*/ 2731090 w 3129679"/>
                    <a:gd name="connsiteY4" fmla="*/ 176262 h 3263042"/>
                    <a:gd name="connsiteX5" fmla="*/ 1402404 w 3129679"/>
                    <a:gd name="connsiteY5" fmla="*/ 43363 h 3263042"/>
                    <a:gd name="connsiteX6" fmla="*/ 273877 w 3129679"/>
                    <a:gd name="connsiteY6" fmla="*/ 578045 h 3263042"/>
                    <a:gd name="connsiteX7" fmla="*/ 16177 w 3129679"/>
                    <a:gd name="connsiteY7" fmla="*/ 1715134 h 3263042"/>
                    <a:gd name="connsiteX8" fmla="*/ 621899 w 3129679"/>
                    <a:gd name="connsiteY8" fmla="*/ 2874205 h 3263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29679" h="3263042">
                      <a:moveTo>
                        <a:pt x="621899" y="2874051"/>
                      </a:moveTo>
                      <a:cubicBezTo>
                        <a:pt x="941999" y="3108842"/>
                        <a:pt x="1424618" y="3306996"/>
                        <a:pt x="1824782" y="3254546"/>
                      </a:cubicBezTo>
                      <a:cubicBezTo>
                        <a:pt x="2258421" y="3197313"/>
                        <a:pt x="2479637" y="2787277"/>
                        <a:pt x="2728544" y="2445116"/>
                      </a:cubicBezTo>
                      <a:cubicBezTo>
                        <a:pt x="2961485" y="2124939"/>
                        <a:pt x="3174833" y="1913056"/>
                        <a:pt x="3121380" y="1514281"/>
                      </a:cubicBezTo>
                      <a:cubicBezTo>
                        <a:pt x="3063145" y="1079947"/>
                        <a:pt x="3074561" y="424089"/>
                        <a:pt x="2731090" y="176262"/>
                      </a:cubicBezTo>
                      <a:cubicBezTo>
                        <a:pt x="2410681" y="-54982"/>
                        <a:pt x="1800022" y="-10939"/>
                        <a:pt x="1402404" y="43363"/>
                      </a:cubicBezTo>
                      <a:cubicBezTo>
                        <a:pt x="970384" y="102060"/>
                        <a:pt x="521009" y="236734"/>
                        <a:pt x="273877" y="578045"/>
                      </a:cubicBezTo>
                      <a:cubicBezTo>
                        <a:pt x="41862" y="898377"/>
                        <a:pt x="-37739" y="1316898"/>
                        <a:pt x="16177" y="1715134"/>
                      </a:cubicBezTo>
                      <a:cubicBezTo>
                        <a:pt x="74026" y="2144068"/>
                        <a:pt x="284289" y="2626532"/>
                        <a:pt x="621899" y="2874205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461C54F3-C4BE-1895-E58E-CD3B1B04396A}"/>
                    </a:ext>
                  </a:extLst>
                </p:cNvPr>
                <p:cNvSpPr/>
                <p:nvPr/>
              </p:nvSpPr>
              <p:spPr>
                <a:xfrm>
                  <a:off x="4358871" y="2771233"/>
                  <a:ext cx="3135688" cy="3248662"/>
                </a:xfrm>
                <a:custGeom>
                  <a:avLst/>
                  <a:gdLst>
                    <a:gd name="connsiteX0" fmla="*/ 602817 w 3135688"/>
                    <a:gd name="connsiteY0" fmla="*/ 2906335 h 3248662"/>
                    <a:gd name="connsiteX1" fmla="*/ 1804311 w 3135688"/>
                    <a:gd name="connsiteY1" fmla="*/ 3238930 h 3248662"/>
                    <a:gd name="connsiteX2" fmla="*/ 2687711 w 3135688"/>
                    <a:gd name="connsiteY2" fmla="*/ 2401271 h 3248662"/>
                    <a:gd name="connsiteX3" fmla="*/ 3129140 w 3135688"/>
                    <a:gd name="connsiteY3" fmla="*/ 1513860 h 3248662"/>
                    <a:gd name="connsiteX4" fmla="*/ 2686631 w 3135688"/>
                    <a:gd name="connsiteY4" fmla="*/ 121540 h 3248662"/>
                    <a:gd name="connsiteX5" fmla="*/ 1375068 w 3135688"/>
                    <a:gd name="connsiteY5" fmla="*/ 87448 h 3248662"/>
                    <a:gd name="connsiteX6" fmla="*/ 200956 w 3135688"/>
                    <a:gd name="connsiteY6" fmla="*/ 555488 h 3248662"/>
                    <a:gd name="connsiteX7" fmla="*/ 27099 w 3135688"/>
                    <a:gd name="connsiteY7" fmla="*/ 1706769 h 3248662"/>
                    <a:gd name="connsiteX8" fmla="*/ 602817 w 3135688"/>
                    <a:gd name="connsiteY8" fmla="*/ 2906412 h 324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5688" h="3248662">
                      <a:moveTo>
                        <a:pt x="602817" y="2906335"/>
                      </a:moveTo>
                      <a:cubicBezTo>
                        <a:pt x="917441" y="3128631"/>
                        <a:pt x="1410472" y="3290840"/>
                        <a:pt x="1804311" y="3238930"/>
                      </a:cubicBezTo>
                      <a:cubicBezTo>
                        <a:pt x="2250214" y="3179847"/>
                        <a:pt x="2441195" y="2753612"/>
                        <a:pt x="2687711" y="2401271"/>
                      </a:cubicBezTo>
                      <a:cubicBezTo>
                        <a:pt x="2907538" y="2087032"/>
                        <a:pt x="3181668" y="1905617"/>
                        <a:pt x="3129140" y="1513860"/>
                      </a:cubicBezTo>
                      <a:cubicBezTo>
                        <a:pt x="3069209" y="1066646"/>
                        <a:pt x="3040978" y="367208"/>
                        <a:pt x="2686631" y="121540"/>
                      </a:cubicBezTo>
                      <a:cubicBezTo>
                        <a:pt x="2372624" y="-96128"/>
                        <a:pt x="1765128" y="34381"/>
                        <a:pt x="1375068" y="87448"/>
                      </a:cubicBezTo>
                      <a:cubicBezTo>
                        <a:pt x="930013" y="147688"/>
                        <a:pt x="446083" y="203301"/>
                        <a:pt x="200956" y="555488"/>
                      </a:cubicBezTo>
                      <a:cubicBezTo>
                        <a:pt x="-17715" y="869649"/>
                        <a:pt x="-25660" y="1315784"/>
                        <a:pt x="27099" y="1706769"/>
                      </a:cubicBezTo>
                      <a:cubicBezTo>
                        <a:pt x="86568" y="2148122"/>
                        <a:pt x="255026" y="2660667"/>
                        <a:pt x="602817" y="2906412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E729AF-08C1-E5F5-41ED-DE20AE3D0DC8}"/>
                    </a:ext>
                  </a:extLst>
                </p:cNvPr>
                <p:cNvSpPr/>
                <p:nvPr/>
              </p:nvSpPr>
              <p:spPr>
                <a:xfrm>
                  <a:off x="4372952" y="2753381"/>
                  <a:ext cx="3156027" cy="3254119"/>
                </a:xfrm>
                <a:custGeom>
                  <a:avLst/>
                  <a:gdLst>
                    <a:gd name="connsiteX0" fmla="*/ 597452 w 3156027"/>
                    <a:gd name="connsiteY0" fmla="*/ 2957894 h 3254119"/>
                    <a:gd name="connsiteX1" fmla="*/ 1797558 w 3156027"/>
                    <a:gd name="connsiteY1" fmla="*/ 3242667 h 3254119"/>
                    <a:gd name="connsiteX2" fmla="*/ 2660594 w 3156027"/>
                    <a:gd name="connsiteY2" fmla="*/ 2376700 h 3254119"/>
                    <a:gd name="connsiteX3" fmla="*/ 3150695 w 3156027"/>
                    <a:gd name="connsiteY3" fmla="*/ 1532638 h 3254119"/>
                    <a:gd name="connsiteX4" fmla="*/ 2655966 w 3156027"/>
                    <a:gd name="connsiteY4" fmla="*/ 86017 h 3254119"/>
                    <a:gd name="connsiteX5" fmla="*/ 1361450 w 3156027"/>
                    <a:gd name="connsiteY5" fmla="*/ 150654 h 3254119"/>
                    <a:gd name="connsiteX6" fmla="*/ 141752 w 3156027"/>
                    <a:gd name="connsiteY6" fmla="*/ 552129 h 3254119"/>
                    <a:gd name="connsiteX7" fmla="*/ 51738 w 3156027"/>
                    <a:gd name="connsiteY7" fmla="*/ 1717602 h 3254119"/>
                    <a:gd name="connsiteX8" fmla="*/ 597374 w 3156027"/>
                    <a:gd name="connsiteY8" fmla="*/ 2957816 h 3254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56027" h="3254119">
                      <a:moveTo>
                        <a:pt x="597452" y="2957894"/>
                      </a:moveTo>
                      <a:cubicBezTo>
                        <a:pt x="906445" y="3167925"/>
                        <a:pt x="1410044" y="3294037"/>
                        <a:pt x="1797558" y="3242667"/>
                      </a:cubicBezTo>
                      <a:cubicBezTo>
                        <a:pt x="2255648" y="3181732"/>
                        <a:pt x="2416778" y="2739608"/>
                        <a:pt x="2660594" y="2376700"/>
                      </a:cubicBezTo>
                      <a:cubicBezTo>
                        <a:pt x="2867541" y="2068555"/>
                        <a:pt x="3202297" y="1917452"/>
                        <a:pt x="3150695" y="1532638"/>
                      </a:cubicBezTo>
                      <a:cubicBezTo>
                        <a:pt x="3088989" y="1072542"/>
                        <a:pt x="3021574" y="329061"/>
                        <a:pt x="2655966" y="86017"/>
                      </a:cubicBezTo>
                      <a:cubicBezTo>
                        <a:pt x="2348516" y="-118385"/>
                        <a:pt x="1744028" y="98898"/>
                        <a:pt x="1361450" y="150654"/>
                      </a:cubicBezTo>
                      <a:cubicBezTo>
                        <a:pt x="903359" y="212437"/>
                        <a:pt x="384566" y="188680"/>
                        <a:pt x="141752" y="552129"/>
                      </a:cubicBezTo>
                      <a:cubicBezTo>
                        <a:pt x="-63883" y="859965"/>
                        <a:pt x="60" y="1333867"/>
                        <a:pt x="51738" y="1717602"/>
                      </a:cubicBezTo>
                      <a:cubicBezTo>
                        <a:pt x="112750" y="2171296"/>
                        <a:pt x="239248" y="2714386"/>
                        <a:pt x="597374" y="295781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E1AA17CC-58D4-A1D9-4FB9-C1A78C91DCCA}"/>
                    </a:ext>
                  </a:extLst>
                </p:cNvPr>
                <p:cNvSpPr/>
                <p:nvPr/>
              </p:nvSpPr>
              <p:spPr>
                <a:xfrm>
                  <a:off x="4369454" y="2723578"/>
                  <a:ext cx="3194199" cy="3272228"/>
                </a:xfrm>
                <a:custGeom>
                  <a:avLst/>
                  <a:gdLst>
                    <a:gd name="connsiteX0" fmla="*/ 609666 w 3194199"/>
                    <a:gd name="connsiteY0" fmla="*/ 3021327 h 3272228"/>
                    <a:gd name="connsiteX1" fmla="*/ 1808461 w 3194199"/>
                    <a:gd name="connsiteY1" fmla="*/ 3258278 h 3272228"/>
                    <a:gd name="connsiteX2" fmla="*/ 2651057 w 3194199"/>
                    <a:gd name="connsiteY2" fmla="*/ 2364080 h 3272228"/>
                    <a:gd name="connsiteX3" fmla="*/ 3189751 w 3194199"/>
                    <a:gd name="connsiteY3" fmla="*/ 1563444 h 3272228"/>
                    <a:gd name="connsiteX4" fmla="*/ 2642804 w 3194199"/>
                    <a:gd name="connsiteY4" fmla="*/ 62522 h 3272228"/>
                    <a:gd name="connsiteX5" fmla="*/ 1365411 w 3194199"/>
                    <a:gd name="connsiteY5" fmla="*/ 225965 h 3272228"/>
                    <a:gd name="connsiteX6" fmla="*/ 100128 w 3194199"/>
                    <a:gd name="connsiteY6" fmla="*/ 560798 h 3272228"/>
                    <a:gd name="connsiteX7" fmla="*/ 94034 w 3194199"/>
                    <a:gd name="connsiteY7" fmla="*/ 1740540 h 3272228"/>
                    <a:gd name="connsiteX8" fmla="*/ 609589 w 3194199"/>
                    <a:gd name="connsiteY8" fmla="*/ 3021327 h 3272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4199" h="3272228">
                      <a:moveTo>
                        <a:pt x="609666" y="3021327"/>
                      </a:moveTo>
                      <a:cubicBezTo>
                        <a:pt x="912874" y="3219326"/>
                        <a:pt x="1427194" y="3309031"/>
                        <a:pt x="1808461" y="3258278"/>
                      </a:cubicBezTo>
                      <a:cubicBezTo>
                        <a:pt x="2278815" y="3195492"/>
                        <a:pt x="2410481" y="2737710"/>
                        <a:pt x="2651057" y="2364080"/>
                      </a:cubicBezTo>
                      <a:cubicBezTo>
                        <a:pt x="2845431" y="2062183"/>
                        <a:pt x="3240427" y="1941240"/>
                        <a:pt x="3189751" y="1563444"/>
                      </a:cubicBezTo>
                      <a:cubicBezTo>
                        <a:pt x="3126348" y="1090390"/>
                        <a:pt x="3019828" y="302481"/>
                        <a:pt x="2642804" y="62522"/>
                      </a:cubicBezTo>
                      <a:cubicBezTo>
                        <a:pt x="2342064" y="-128844"/>
                        <a:pt x="1740430" y="175444"/>
                        <a:pt x="1365411" y="225965"/>
                      </a:cubicBezTo>
                      <a:cubicBezTo>
                        <a:pt x="894285" y="289291"/>
                        <a:pt x="340087" y="185934"/>
                        <a:pt x="100128" y="560798"/>
                      </a:cubicBezTo>
                      <a:cubicBezTo>
                        <a:pt x="-92781" y="862155"/>
                        <a:pt x="43435" y="1364056"/>
                        <a:pt x="94034" y="1740540"/>
                      </a:cubicBezTo>
                      <a:cubicBezTo>
                        <a:pt x="156589" y="2206653"/>
                        <a:pt x="240972" y="2780596"/>
                        <a:pt x="609589" y="3021327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90E0CE00-F1B0-BC27-5C34-1C79A9010D22}"/>
                    </a:ext>
                  </a:extLst>
                </p:cNvPr>
                <p:cNvSpPr/>
                <p:nvPr/>
              </p:nvSpPr>
              <p:spPr>
                <a:xfrm>
                  <a:off x="4352455" y="2686397"/>
                  <a:ext cx="3246150" cy="3299210"/>
                </a:xfrm>
                <a:custGeom>
                  <a:avLst/>
                  <a:gdLst>
                    <a:gd name="connsiteX0" fmla="*/ 1832787 w 3246150"/>
                    <a:gd name="connsiteY0" fmla="*/ 3281344 h 3299210"/>
                    <a:gd name="connsiteX1" fmla="*/ 2655021 w 3246150"/>
                    <a:gd name="connsiteY1" fmla="*/ 2358915 h 3299210"/>
                    <a:gd name="connsiteX2" fmla="*/ 3242385 w 3246150"/>
                    <a:gd name="connsiteY2" fmla="*/ 1601628 h 3299210"/>
                    <a:gd name="connsiteX3" fmla="*/ 2643296 w 3246150"/>
                    <a:gd name="connsiteY3" fmla="*/ 46404 h 3299210"/>
                    <a:gd name="connsiteX4" fmla="*/ 1383027 w 3246150"/>
                    <a:gd name="connsiteY4" fmla="*/ 308655 h 3299210"/>
                    <a:gd name="connsiteX5" fmla="*/ 72158 w 3246150"/>
                    <a:gd name="connsiteY5" fmla="*/ 576844 h 3299210"/>
                    <a:gd name="connsiteX6" fmla="*/ 149908 w 3246150"/>
                    <a:gd name="connsiteY6" fmla="*/ 1770779 h 3299210"/>
                    <a:gd name="connsiteX7" fmla="*/ 635458 w 3246150"/>
                    <a:gd name="connsiteY7" fmla="*/ 3092214 h 3299210"/>
                    <a:gd name="connsiteX8" fmla="*/ 1832864 w 3246150"/>
                    <a:gd name="connsiteY8" fmla="*/ 3281266 h 3299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46150" h="3299210">
                      <a:moveTo>
                        <a:pt x="1832787" y="3281344"/>
                      </a:moveTo>
                      <a:cubicBezTo>
                        <a:pt x="2315329" y="3216707"/>
                        <a:pt x="2418069" y="2743421"/>
                        <a:pt x="2655021" y="2358915"/>
                      </a:cubicBezTo>
                      <a:cubicBezTo>
                        <a:pt x="2837131" y="2063420"/>
                        <a:pt x="3292059" y="1972558"/>
                        <a:pt x="3242385" y="1601628"/>
                      </a:cubicBezTo>
                      <a:cubicBezTo>
                        <a:pt x="3177285" y="1115693"/>
                        <a:pt x="3031967" y="282661"/>
                        <a:pt x="2643296" y="46404"/>
                      </a:cubicBezTo>
                      <a:cubicBezTo>
                        <a:pt x="2349344" y="-132312"/>
                        <a:pt x="1750487" y="259367"/>
                        <a:pt x="1383027" y="308655"/>
                      </a:cubicBezTo>
                      <a:cubicBezTo>
                        <a:pt x="898866" y="373523"/>
                        <a:pt x="308801" y="190333"/>
                        <a:pt x="72158" y="576844"/>
                      </a:cubicBezTo>
                      <a:cubicBezTo>
                        <a:pt x="-108255" y="871568"/>
                        <a:pt x="100466" y="1401546"/>
                        <a:pt x="149908" y="1770779"/>
                      </a:cubicBezTo>
                      <a:cubicBezTo>
                        <a:pt x="214005" y="2249233"/>
                        <a:pt x="255965" y="2854492"/>
                        <a:pt x="635458" y="3092214"/>
                      </a:cubicBezTo>
                      <a:cubicBezTo>
                        <a:pt x="932804" y="3278490"/>
                        <a:pt x="1457845" y="3331557"/>
                        <a:pt x="1832864" y="328126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50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</p:grpSp>
          <p:grpSp>
            <p:nvGrpSpPr>
              <p:cNvPr id="21" name="Graphic 5">
                <a:extLst>
                  <a:ext uri="{FF2B5EF4-FFF2-40B4-BE49-F238E27FC236}">
                    <a16:creationId xmlns:a16="http://schemas.microsoft.com/office/drawing/2014/main" id="{F5AD0566-3ABC-0E13-6CF9-B376D9C34BF2}"/>
                  </a:ext>
                </a:extLst>
              </p:cNvPr>
              <p:cNvGrpSpPr/>
              <p:nvPr/>
            </p:nvGrpSpPr>
            <p:grpSpPr>
              <a:xfrm rot="180525">
                <a:off x="-597053" y="441139"/>
                <a:ext cx="6472770" cy="6313556"/>
                <a:chOff x="4270587" y="2574268"/>
                <a:chExt cx="3544376" cy="3457192"/>
              </a:xfrm>
              <a:noFill/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7F3A2A5-F4A9-E1D4-A1E3-9C9D3FED3C7A}"/>
                    </a:ext>
                  </a:extLst>
                </p:cNvPr>
                <p:cNvSpPr/>
                <p:nvPr/>
              </p:nvSpPr>
              <p:spPr>
                <a:xfrm>
                  <a:off x="4270587" y="2606803"/>
                  <a:ext cx="3544376" cy="3424657"/>
                </a:xfrm>
                <a:custGeom>
                  <a:avLst/>
                  <a:gdLst>
                    <a:gd name="connsiteX0" fmla="*/ 3338832 w 3544376"/>
                    <a:gd name="connsiteY0" fmla="*/ 932573 h 3424657"/>
                    <a:gd name="connsiteX1" fmla="*/ 2419102 w 3544376"/>
                    <a:gd name="connsiteY1" fmla="*/ 117205 h 3424657"/>
                    <a:gd name="connsiteX2" fmla="*/ 1318575 w 3544376"/>
                    <a:gd name="connsiteY2" fmla="*/ 80027 h 3424657"/>
                    <a:gd name="connsiteX3" fmla="*/ 8709 w 3544376"/>
                    <a:gd name="connsiteY3" fmla="*/ 1110518 h 3424657"/>
                    <a:gd name="connsiteX4" fmla="*/ 630398 w 3544376"/>
                    <a:gd name="connsiteY4" fmla="*/ 2237733 h 3424657"/>
                    <a:gd name="connsiteX5" fmla="*/ 1272758 w 3544376"/>
                    <a:gd name="connsiteY5" fmla="*/ 3411536 h 3424657"/>
                    <a:gd name="connsiteX6" fmla="*/ 2390872 w 3544376"/>
                    <a:gd name="connsiteY6" fmla="*/ 2985687 h 3424657"/>
                    <a:gd name="connsiteX7" fmla="*/ 3510760 w 3544376"/>
                    <a:gd name="connsiteY7" fmla="*/ 2132601 h 3424657"/>
                    <a:gd name="connsiteX8" fmla="*/ 3338908 w 3544376"/>
                    <a:gd name="connsiteY8" fmla="*/ 932650 h 342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4376" h="3424657">
                      <a:moveTo>
                        <a:pt x="3338832" y="932573"/>
                      </a:moveTo>
                      <a:cubicBezTo>
                        <a:pt x="3134970" y="490449"/>
                        <a:pt x="2856290" y="230435"/>
                        <a:pt x="2419102" y="117205"/>
                      </a:cubicBezTo>
                      <a:cubicBezTo>
                        <a:pt x="2083036" y="30199"/>
                        <a:pt x="1658344" y="-76630"/>
                        <a:pt x="1318575" y="80027"/>
                      </a:cubicBezTo>
                      <a:cubicBezTo>
                        <a:pt x="873365" y="285354"/>
                        <a:pt x="120088" y="669551"/>
                        <a:pt x="8709" y="1110518"/>
                      </a:cubicBezTo>
                      <a:cubicBezTo>
                        <a:pt x="-75520" y="1444039"/>
                        <a:pt x="475130" y="1900972"/>
                        <a:pt x="630398" y="2237733"/>
                      </a:cubicBezTo>
                      <a:cubicBezTo>
                        <a:pt x="834953" y="2681323"/>
                        <a:pt x="833642" y="3299231"/>
                        <a:pt x="1272758" y="3411536"/>
                      </a:cubicBezTo>
                      <a:cubicBezTo>
                        <a:pt x="1607591" y="3497153"/>
                        <a:pt x="2052568" y="3141650"/>
                        <a:pt x="2390872" y="2985687"/>
                      </a:cubicBezTo>
                      <a:cubicBezTo>
                        <a:pt x="2829217" y="2783523"/>
                        <a:pt x="3395293" y="2565161"/>
                        <a:pt x="3510760" y="2132601"/>
                      </a:cubicBezTo>
                      <a:cubicBezTo>
                        <a:pt x="3601236" y="1793527"/>
                        <a:pt x="3497339" y="1276198"/>
                        <a:pt x="3338908" y="93265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8A314C0-144E-490B-BD6D-11CD4AEC3E8E}"/>
                    </a:ext>
                  </a:extLst>
                </p:cNvPr>
                <p:cNvSpPr/>
                <p:nvPr/>
              </p:nvSpPr>
              <p:spPr>
                <a:xfrm>
                  <a:off x="4311149" y="2610445"/>
                  <a:ext cx="3481515" cy="3380560"/>
                </a:xfrm>
                <a:custGeom>
                  <a:avLst/>
                  <a:gdLst>
                    <a:gd name="connsiteX0" fmla="*/ 2384788 w 3481515"/>
                    <a:gd name="connsiteY0" fmla="*/ 2986674 h 3380560"/>
                    <a:gd name="connsiteX1" fmla="*/ 3435796 w 3481515"/>
                    <a:gd name="connsiteY1" fmla="*/ 2123946 h 3380560"/>
                    <a:gd name="connsiteX2" fmla="*/ 3309068 w 3481515"/>
                    <a:gd name="connsiteY2" fmla="*/ 911268 h 3380560"/>
                    <a:gd name="connsiteX3" fmla="*/ 2359797 w 3481515"/>
                    <a:gd name="connsiteY3" fmla="*/ 156988 h 3380560"/>
                    <a:gd name="connsiteX4" fmla="*/ 1222399 w 3481515"/>
                    <a:gd name="connsiteY4" fmla="*/ 71757 h 3380560"/>
                    <a:gd name="connsiteX5" fmla="*/ 10492 w 3481515"/>
                    <a:gd name="connsiteY5" fmla="*/ 1123691 h 3380560"/>
                    <a:gd name="connsiteX6" fmla="*/ 573097 w 3481515"/>
                    <a:gd name="connsiteY6" fmla="*/ 2302662 h 3380560"/>
                    <a:gd name="connsiteX7" fmla="*/ 1256646 w 3481515"/>
                    <a:gd name="connsiteY7" fmla="*/ 3364546 h 3380560"/>
                    <a:gd name="connsiteX8" fmla="*/ 2384788 w 3481515"/>
                    <a:gd name="connsiteY8" fmla="*/ 2986674 h 3380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81515" h="3380560">
                      <a:moveTo>
                        <a:pt x="2384788" y="2986674"/>
                      </a:moveTo>
                      <a:cubicBezTo>
                        <a:pt x="2808400" y="2782658"/>
                        <a:pt x="3322257" y="2550489"/>
                        <a:pt x="3435796" y="2123946"/>
                      </a:cubicBezTo>
                      <a:cubicBezTo>
                        <a:pt x="3529127" y="1772916"/>
                        <a:pt x="3475983" y="1257439"/>
                        <a:pt x="3309068" y="911268"/>
                      </a:cubicBezTo>
                      <a:cubicBezTo>
                        <a:pt x="3103355" y="484725"/>
                        <a:pt x="2790197" y="268368"/>
                        <a:pt x="2359797" y="156988"/>
                      </a:cubicBezTo>
                      <a:cubicBezTo>
                        <a:pt x="2011157" y="66743"/>
                        <a:pt x="1565254" y="-93770"/>
                        <a:pt x="1222399" y="71757"/>
                      </a:cubicBezTo>
                      <a:cubicBezTo>
                        <a:pt x="793465" y="278935"/>
                        <a:pt x="120175" y="690129"/>
                        <a:pt x="10492" y="1123691"/>
                      </a:cubicBezTo>
                      <a:cubicBezTo>
                        <a:pt x="-77208" y="1469862"/>
                        <a:pt x="408959" y="1962662"/>
                        <a:pt x="573097" y="2302662"/>
                      </a:cubicBezTo>
                      <a:cubicBezTo>
                        <a:pt x="779581" y="2730362"/>
                        <a:pt x="824704" y="3254015"/>
                        <a:pt x="1256646" y="3364546"/>
                      </a:cubicBezTo>
                      <a:cubicBezTo>
                        <a:pt x="1603512" y="3453403"/>
                        <a:pt x="2043630" y="3150966"/>
                        <a:pt x="2384788" y="298667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A62EE27-0745-6DB9-5D67-2DF8ED40F6D0}"/>
                    </a:ext>
                  </a:extLst>
                </p:cNvPr>
                <p:cNvSpPr/>
                <p:nvPr/>
              </p:nvSpPr>
              <p:spPr>
                <a:xfrm>
                  <a:off x="4351228" y="2611075"/>
                  <a:ext cx="3424905" cy="3340311"/>
                </a:xfrm>
                <a:custGeom>
                  <a:avLst/>
                  <a:gdLst>
                    <a:gd name="connsiteX0" fmla="*/ 2379187 w 3424905"/>
                    <a:gd name="connsiteY0" fmla="*/ 2990672 h 3340311"/>
                    <a:gd name="connsiteX1" fmla="*/ 3361317 w 3424905"/>
                    <a:gd name="connsiteY1" fmla="*/ 2118303 h 3340311"/>
                    <a:gd name="connsiteX2" fmla="*/ 3279788 w 3424905"/>
                    <a:gd name="connsiteY2" fmla="*/ 892974 h 3340311"/>
                    <a:gd name="connsiteX3" fmla="*/ 2300975 w 3424905"/>
                    <a:gd name="connsiteY3" fmla="*/ 199707 h 3340311"/>
                    <a:gd name="connsiteX4" fmla="*/ 1126708 w 3424905"/>
                    <a:gd name="connsiteY4" fmla="*/ 66422 h 3340311"/>
                    <a:gd name="connsiteX5" fmla="*/ 12759 w 3424905"/>
                    <a:gd name="connsiteY5" fmla="*/ 1139722 h 3340311"/>
                    <a:gd name="connsiteX6" fmla="*/ 516204 w 3424905"/>
                    <a:gd name="connsiteY6" fmla="*/ 2370449 h 3340311"/>
                    <a:gd name="connsiteX7" fmla="*/ 1241019 w 3424905"/>
                    <a:gd name="connsiteY7" fmla="*/ 3320491 h 3340311"/>
                    <a:gd name="connsiteX8" fmla="*/ 2379265 w 3424905"/>
                    <a:gd name="connsiteY8" fmla="*/ 2990594 h 334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24905" h="3340311">
                      <a:moveTo>
                        <a:pt x="2379187" y="2990672"/>
                      </a:moveTo>
                      <a:cubicBezTo>
                        <a:pt x="2788222" y="2785113"/>
                        <a:pt x="3249628" y="2538829"/>
                        <a:pt x="3361317" y="2118303"/>
                      </a:cubicBezTo>
                      <a:cubicBezTo>
                        <a:pt x="3457501" y="1755239"/>
                        <a:pt x="3455341" y="1241614"/>
                        <a:pt x="3279788" y="892974"/>
                      </a:cubicBezTo>
                      <a:cubicBezTo>
                        <a:pt x="3072686" y="481781"/>
                        <a:pt x="2724587" y="309389"/>
                        <a:pt x="2300975" y="199707"/>
                      </a:cubicBezTo>
                      <a:cubicBezTo>
                        <a:pt x="1939763" y="106145"/>
                        <a:pt x="1472571" y="-108206"/>
                        <a:pt x="1126708" y="66422"/>
                      </a:cubicBezTo>
                      <a:cubicBezTo>
                        <a:pt x="713895" y="274988"/>
                        <a:pt x="120745" y="713641"/>
                        <a:pt x="12759" y="1139722"/>
                      </a:cubicBezTo>
                      <a:cubicBezTo>
                        <a:pt x="-78411" y="1498619"/>
                        <a:pt x="342964" y="2027286"/>
                        <a:pt x="516204" y="2370449"/>
                      </a:cubicBezTo>
                      <a:cubicBezTo>
                        <a:pt x="724076" y="2782414"/>
                        <a:pt x="816250" y="3211657"/>
                        <a:pt x="1241019" y="3320491"/>
                      </a:cubicBezTo>
                      <a:cubicBezTo>
                        <a:pt x="1599917" y="3412587"/>
                        <a:pt x="2035176" y="3163449"/>
                        <a:pt x="2379265" y="299059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1923E42-E290-CCA8-6DA3-3E1BDC5B6050}"/>
                    </a:ext>
                  </a:extLst>
                </p:cNvPr>
                <p:cNvSpPr/>
                <p:nvPr/>
              </p:nvSpPr>
              <p:spPr>
                <a:xfrm>
                  <a:off x="4390546" y="2609845"/>
                  <a:ext cx="3375801" cy="3303429"/>
                </a:xfrm>
                <a:custGeom>
                  <a:avLst/>
                  <a:gdLst>
                    <a:gd name="connsiteX0" fmla="*/ 2374347 w 3375801"/>
                    <a:gd name="connsiteY0" fmla="*/ 2996529 h 3303429"/>
                    <a:gd name="connsiteX1" fmla="*/ 3287597 w 3375801"/>
                    <a:gd name="connsiteY1" fmla="*/ 2114518 h 3303429"/>
                    <a:gd name="connsiteX2" fmla="*/ 3251191 w 3375801"/>
                    <a:gd name="connsiteY2" fmla="*/ 876541 h 3303429"/>
                    <a:gd name="connsiteX3" fmla="*/ 2242836 w 3375801"/>
                    <a:gd name="connsiteY3" fmla="*/ 244285 h 3303429"/>
                    <a:gd name="connsiteX4" fmla="*/ 1031700 w 3375801"/>
                    <a:gd name="connsiteY4" fmla="*/ 62946 h 3303429"/>
                    <a:gd name="connsiteX5" fmla="*/ 15710 w 3375801"/>
                    <a:gd name="connsiteY5" fmla="*/ 1157689 h 3303429"/>
                    <a:gd name="connsiteX6" fmla="*/ 459993 w 3375801"/>
                    <a:gd name="connsiteY6" fmla="*/ 2440249 h 3303429"/>
                    <a:gd name="connsiteX7" fmla="*/ 1226074 w 3375801"/>
                    <a:gd name="connsiteY7" fmla="*/ 3278449 h 3303429"/>
                    <a:gd name="connsiteX8" fmla="*/ 2374347 w 3375801"/>
                    <a:gd name="connsiteY8" fmla="*/ 2996529 h 330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75801" h="3303429">
                      <a:moveTo>
                        <a:pt x="2374347" y="2996529"/>
                      </a:moveTo>
                      <a:cubicBezTo>
                        <a:pt x="2768881" y="2789891"/>
                        <a:pt x="3177760" y="2529029"/>
                        <a:pt x="3287597" y="2114518"/>
                      </a:cubicBezTo>
                      <a:cubicBezTo>
                        <a:pt x="3386712" y="1739423"/>
                        <a:pt x="3435692" y="1227571"/>
                        <a:pt x="3251191" y="876541"/>
                      </a:cubicBezTo>
                      <a:cubicBezTo>
                        <a:pt x="3043087" y="480619"/>
                        <a:pt x="2659584" y="352193"/>
                        <a:pt x="2242836" y="244285"/>
                      </a:cubicBezTo>
                      <a:cubicBezTo>
                        <a:pt x="1869052" y="147483"/>
                        <a:pt x="1380494" y="-121092"/>
                        <a:pt x="1031700" y="62946"/>
                      </a:cubicBezTo>
                      <a:cubicBezTo>
                        <a:pt x="634776" y="272438"/>
                        <a:pt x="121999" y="739090"/>
                        <a:pt x="15710" y="1157689"/>
                      </a:cubicBezTo>
                      <a:cubicBezTo>
                        <a:pt x="-78932" y="1529236"/>
                        <a:pt x="277421" y="2093847"/>
                        <a:pt x="459993" y="2440249"/>
                      </a:cubicBezTo>
                      <a:cubicBezTo>
                        <a:pt x="668869" y="2836556"/>
                        <a:pt x="808402" y="3171312"/>
                        <a:pt x="1226074" y="3278449"/>
                      </a:cubicBezTo>
                      <a:cubicBezTo>
                        <a:pt x="1597005" y="3373785"/>
                        <a:pt x="2027559" y="3178176"/>
                        <a:pt x="2374347" y="299652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3FE3CD39-F35B-6117-3309-229F8AC4814C}"/>
                    </a:ext>
                  </a:extLst>
                </p:cNvPr>
                <p:cNvSpPr/>
                <p:nvPr/>
              </p:nvSpPr>
              <p:spPr>
                <a:xfrm>
                  <a:off x="4428860" y="2607348"/>
                  <a:ext cx="3333638" cy="3269772"/>
                </a:xfrm>
                <a:custGeom>
                  <a:avLst/>
                  <a:gdLst>
                    <a:gd name="connsiteX0" fmla="*/ 2370512 w 3333638"/>
                    <a:gd name="connsiteY0" fmla="*/ 3003654 h 3269772"/>
                    <a:gd name="connsiteX1" fmla="*/ 3214806 w 3333638"/>
                    <a:gd name="connsiteY1" fmla="*/ 2112002 h 3269772"/>
                    <a:gd name="connsiteX2" fmla="*/ 3223522 w 3333638"/>
                    <a:gd name="connsiteY2" fmla="*/ 861297 h 3269772"/>
                    <a:gd name="connsiteX3" fmla="*/ 2185625 w 3333638"/>
                    <a:gd name="connsiteY3" fmla="*/ 290053 h 3269772"/>
                    <a:gd name="connsiteX4" fmla="*/ 937697 w 3333638"/>
                    <a:gd name="connsiteY4" fmla="*/ 60738 h 3269772"/>
                    <a:gd name="connsiteX5" fmla="*/ 19665 w 3333638"/>
                    <a:gd name="connsiteY5" fmla="*/ 1176924 h 3269772"/>
                    <a:gd name="connsiteX6" fmla="*/ 404865 w 3333638"/>
                    <a:gd name="connsiteY6" fmla="*/ 2511240 h 3269772"/>
                    <a:gd name="connsiteX7" fmla="*/ 1212212 w 3333638"/>
                    <a:gd name="connsiteY7" fmla="*/ 3237597 h 3269772"/>
                    <a:gd name="connsiteX8" fmla="*/ 2370512 w 3333638"/>
                    <a:gd name="connsiteY8" fmla="*/ 3003654 h 3269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33638" h="3269772">
                      <a:moveTo>
                        <a:pt x="2370512" y="3003654"/>
                      </a:moveTo>
                      <a:cubicBezTo>
                        <a:pt x="2750699" y="2796245"/>
                        <a:pt x="3106897" y="2520419"/>
                        <a:pt x="3214806" y="2112002"/>
                      </a:cubicBezTo>
                      <a:cubicBezTo>
                        <a:pt x="3316775" y="1724873"/>
                        <a:pt x="3417279" y="1214719"/>
                        <a:pt x="3223522" y="861297"/>
                      </a:cubicBezTo>
                      <a:cubicBezTo>
                        <a:pt x="3014800" y="480494"/>
                        <a:pt x="2595585" y="396265"/>
                        <a:pt x="2185625" y="290053"/>
                      </a:cubicBezTo>
                      <a:cubicBezTo>
                        <a:pt x="1799191" y="189935"/>
                        <a:pt x="1289268" y="-133019"/>
                        <a:pt x="937697" y="60738"/>
                      </a:cubicBezTo>
                      <a:cubicBezTo>
                        <a:pt x="556508" y="270770"/>
                        <a:pt x="124334" y="765730"/>
                        <a:pt x="19665" y="1176924"/>
                      </a:cubicBezTo>
                      <a:cubicBezTo>
                        <a:pt x="-78448" y="1561121"/>
                        <a:pt x="212651" y="2161829"/>
                        <a:pt x="404865" y="2511240"/>
                      </a:cubicBezTo>
                      <a:cubicBezTo>
                        <a:pt x="614357" y="2892120"/>
                        <a:pt x="801635" y="3132157"/>
                        <a:pt x="1212212" y="3237597"/>
                      </a:cubicBezTo>
                      <a:cubicBezTo>
                        <a:pt x="1595175" y="3336095"/>
                        <a:pt x="2021102" y="3194326"/>
                        <a:pt x="2370512" y="300365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1536946C-8787-C4BB-CCA1-C46337FF502D}"/>
                    </a:ext>
                  </a:extLst>
                </p:cNvPr>
                <p:cNvSpPr/>
                <p:nvPr/>
              </p:nvSpPr>
              <p:spPr>
                <a:xfrm>
                  <a:off x="4465597" y="2604029"/>
                  <a:ext cx="3297610" cy="3240257"/>
                </a:xfrm>
                <a:custGeom>
                  <a:avLst/>
                  <a:gdLst>
                    <a:gd name="connsiteX0" fmla="*/ 2368253 w 3297610"/>
                    <a:gd name="connsiteY0" fmla="*/ 3011601 h 3240257"/>
                    <a:gd name="connsiteX1" fmla="*/ 3143667 w 3297610"/>
                    <a:gd name="connsiteY1" fmla="*/ 2110307 h 3240257"/>
                    <a:gd name="connsiteX2" fmla="*/ 3197583 w 3297610"/>
                    <a:gd name="connsiteY2" fmla="*/ 846953 h 3240257"/>
                    <a:gd name="connsiteX3" fmla="*/ 2130145 w 3297610"/>
                    <a:gd name="connsiteY3" fmla="*/ 336721 h 3240257"/>
                    <a:gd name="connsiteX4" fmla="*/ 845347 w 3297610"/>
                    <a:gd name="connsiteY4" fmla="*/ 59352 h 3240257"/>
                    <a:gd name="connsiteX5" fmla="*/ 25197 w 3297610"/>
                    <a:gd name="connsiteY5" fmla="*/ 1196981 h 3240257"/>
                    <a:gd name="connsiteX6" fmla="*/ 351236 w 3297610"/>
                    <a:gd name="connsiteY6" fmla="*/ 2583130 h 3240257"/>
                    <a:gd name="connsiteX7" fmla="*/ 1199772 w 3297610"/>
                    <a:gd name="connsiteY7" fmla="*/ 3197645 h 3240257"/>
                    <a:gd name="connsiteX8" fmla="*/ 2368176 w 3297610"/>
                    <a:gd name="connsiteY8" fmla="*/ 3011756 h 3240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97610" h="3240257">
                      <a:moveTo>
                        <a:pt x="2368253" y="3011601"/>
                      </a:moveTo>
                      <a:cubicBezTo>
                        <a:pt x="2734325" y="2803729"/>
                        <a:pt x="3037610" y="2512708"/>
                        <a:pt x="3143667" y="2110307"/>
                      </a:cubicBezTo>
                      <a:cubicBezTo>
                        <a:pt x="3248491" y="1711146"/>
                        <a:pt x="3400750" y="1202611"/>
                        <a:pt x="3197583" y="846953"/>
                      </a:cubicBezTo>
                      <a:cubicBezTo>
                        <a:pt x="2988554" y="481113"/>
                        <a:pt x="2533317" y="441159"/>
                        <a:pt x="2130145" y="336721"/>
                      </a:cubicBezTo>
                      <a:cubicBezTo>
                        <a:pt x="1731138" y="233364"/>
                        <a:pt x="1199617" y="-144355"/>
                        <a:pt x="845347" y="59352"/>
                      </a:cubicBezTo>
                      <a:cubicBezTo>
                        <a:pt x="479739" y="269539"/>
                        <a:pt x="128246" y="793269"/>
                        <a:pt x="25197" y="1196981"/>
                      </a:cubicBezTo>
                      <a:cubicBezTo>
                        <a:pt x="-76464" y="1593828"/>
                        <a:pt x="149149" y="2230788"/>
                        <a:pt x="351236" y="2583130"/>
                      </a:cubicBezTo>
                      <a:cubicBezTo>
                        <a:pt x="560960" y="2948739"/>
                        <a:pt x="796368" y="3093902"/>
                        <a:pt x="1199772" y="3197645"/>
                      </a:cubicBezTo>
                      <a:cubicBezTo>
                        <a:pt x="1594768" y="3299383"/>
                        <a:pt x="2016143" y="3211683"/>
                        <a:pt x="2368176" y="301175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8AC86EF-3BAD-DBD4-5443-6C73FBBD19F4}"/>
                    </a:ext>
                  </a:extLst>
                </p:cNvPr>
                <p:cNvSpPr/>
                <p:nvPr/>
              </p:nvSpPr>
              <p:spPr>
                <a:xfrm>
                  <a:off x="4499869" y="2600116"/>
                  <a:ext cx="3267148" cy="3216006"/>
                </a:xfrm>
                <a:custGeom>
                  <a:avLst/>
                  <a:gdLst>
                    <a:gd name="connsiteX0" fmla="*/ 2368459 w 3267148"/>
                    <a:gd name="connsiteY0" fmla="*/ 3020220 h 3216006"/>
                    <a:gd name="connsiteX1" fmla="*/ 3074994 w 3267148"/>
                    <a:gd name="connsiteY1" fmla="*/ 2109207 h 3216006"/>
                    <a:gd name="connsiteX2" fmla="*/ 3174032 w 3267148"/>
                    <a:gd name="connsiteY2" fmla="*/ 833203 h 3216006"/>
                    <a:gd name="connsiteX3" fmla="*/ 2077052 w 3267148"/>
                    <a:gd name="connsiteY3" fmla="*/ 384060 h 3216006"/>
                    <a:gd name="connsiteX4" fmla="*/ 755385 w 3267148"/>
                    <a:gd name="connsiteY4" fmla="*/ 58637 h 3216006"/>
                    <a:gd name="connsiteX5" fmla="*/ 33193 w 3267148"/>
                    <a:gd name="connsiteY5" fmla="*/ 1217631 h 3216006"/>
                    <a:gd name="connsiteX6" fmla="*/ 300072 w 3267148"/>
                    <a:gd name="connsiteY6" fmla="*/ 2655537 h 3216006"/>
                    <a:gd name="connsiteX7" fmla="*/ 1189873 w 3267148"/>
                    <a:gd name="connsiteY7" fmla="*/ 3158209 h 3216006"/>
                    <a:gd name="connsiteX8" fmla="*/ 2368305 w 3267148"/>
                    <a:gd name="connsiteY8" fmla="*/ 3020297 h 3216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67148" h="3216006">
                      <a:moveTo>
                        <a:pt x="2368459" y="3020220"/>
                      </a:moveTo>
                      <a:cubicBezTo>
                        <a:pt x="2720493" y="2812193"/>
                        <a:pt x="2970787" y="2505668"/>
                        <a:pt x="3074994" y="2109207"/>
                      </a:cubicBezTo>
                      <a:cubicBezTo>
                        <a:pt x="3182748" y="1698013"/>
                        <a:pt x="3386995" y="1190866"/>
                        <a:pt x="3174032" y="833203"/>
                      </a:cubicBezTo>
                      <a:cubicBezTo>
                        <a:pt x="2965002" y="482095"/>
                        <a:pt x="2473360" y="486646"/>
                        <a:pt x="2077052" y="384060"/>
                      </a:cubicBezTo>
                      <a:cubicBezTo>
                        <a:pt x="1665473" y="277462"/>
                        <a:pt x="1112201" y="-155406"/>
                        <a:pt x="755385" y="58637"/>
                      </a:cubicBezTo>
                      <a:cubicBezTo>
                        <a:pt x="405203" y="268669"/>
                        <a:pt x="134545" y="821401"/>
                        <a:pt x="33193" y="1217631"/>
                      </a:cubicBezTo>
                      <a:cubicBezTo>
                        <a:pt x="-71939" y="1627205"/>
                        <a:pt x="87803" y="2300495"/>
                        <a:pt x="300072" y="2655537"/>
                      </a:cubicBezTo>
                      <a:cubicBezTo>
                        <a:pt x="509718" y="3006104"/>
                        <a:pt x="793566" y="3056163"/>
                        <a:pt x="1189873" y="3158209"/>
                      </a:cubicBezTo>
                      <a:cubicBezTo>
                        <a:pt x="1596979" y="3263187"/>
                        <a:pt x="2013881" y="3229711"/>
                        <a:pt x="2368305" y="3020297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8EE0BF15-0435-A7CA-678B-988B42B423D9}"/>
                    </a:ext>
                  </a:extLst>
                </p:cNvPr>
                <p:cNvSpPr/>
                <p:nvPr/>
              </p:nvSpPr>
              <p:spPr>
                <a:xfrm>
                  <a:off x="4530202" y="2595585"/>
                  <a:ext cx="3242767" cy="3198539"/>
                </a:xfrm>
                <a:custGeom>
                  <a:avLst/>
                  <a:gdLst>
                    <a:gd name="connsiteX0" fmla="*/ 2372604 w 3242767"/>
                    <a:gd name="connsiteY0" fmla="*/ 3029379 h 3198539"/>
                    <a:gd name="connsiteX1" fmla="*/ 3010259 w 3242767"/>
                    <a:gd name="connsiteY1" fmla="*/ 2108724 h 3198539"/>
                    <a:gd name="connsiteX2" fmla="*/ 3154497 w 3242767"/>
                    <a:gd name="connsiteY2" fmla="*/ 819993 h 3198539"/>
                    <a:gd name="connsiteX3" fmla="*/ 2027976 w 3242767"/>
                    <a:gd name="connsiteY3" fmla="*/ 431862 h 3198539"/>
                    <a:gd name="connsiteX4" fmla="*/ 669516 w 3242767"/>
                    <a:gd name="connsiteY4" fmla="*/ 58386 h 3198539"/>
                    <a:gd name="connsiteX5" fmla="*/ 45282 w 3242767"/>
                    <a:gd name="connsiteY5" fmla="*/ 1238823 h 3198539"/>
                    <a:gd name="connsiteX6" fmla="*/ 253078 w 3242767"/>
                    <a:gd name="connsiteY6" fmla="*/ 2728484 h 3198539"/>
                    <a:gd name="connsiteX7" fmla="*/ 1184145 w 3242767"/>
                    <a:gd name="connsiteY7" fmla="*/ 3119315 h 3198539"/>
                    <a:gd name="connsiteX8" fmla="*/ 2372681 w 3242767"/>
                    <a:gd name="connsiteY8" fmla="*/ 3029379 h 3198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42767" h="3198539">
                      <a:moveTo>
                        <a:pt x="2372604" y="3029379"/>
                      </a:moveTo>
                      <a:cubicBezTo>
                        <a:pt x="2710831" y="2821429"/>
                        <a:pt x="2907904" y="2499092"/>
                        <a:pt x="3010259" y="2108724"/>
                      </a:cubicBezTo>
                      <a:cubicBezTo>
                        <a:pt x="3120867" y="1685498"/>
                        <a:pt x="3377488" y="1179585"/>
                        <a:pt x="3154497" y="819993"/>
                      </a:cubicBezTo>
                      <a:cubicBezTo>
                        <a:pt x="2945776" y="483464"/>
                        <a:pt x="2417495" y="532752"/>
                        <a:pt x="2027976" y="431862"/>
                      </a:cubicBezTo>
                      <a:cubicBezTo>
                        <a:pt x="1603746" y="321948"/>
                        <a:pt x="1028569" y="-166224"/>
                        <a:pt x="669516" y="58386"/>
                      </a:cubicBezTo>
                      <a:cubicBezTo>
                        <a:pt x="334530" y="267878"/>
                        <a:pt x="144938" y="850075"/>
                        <a:pt x="45282" y="1238823"/>
                      </a:cubicBezTo>
                      <a:cubicBezTo>
                        <a:pt x="-63320" y="1661047"/>
                        <a:pt x="30241" y="2370898"/>
                        <a:pt x="253078" y="2728484"/>
                      </a:cubicBezTo>
                      <a:cubicBezTo>
                        <a:pt x="462261" y="3064165"/>
                        <a:pt x="795011" y="3018966"/>
                        <a:pt x="1184145" y="3119315"/>
                      </a:cubicBezTo>
                      <a:cubicBezTo>
                        <a:pt x="1603283" y="3227532"/>
                        <a:pt x="2015943" y="3248666"/>
                        <a:pt x="2372681" y="302937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E4FBF3D-9D6E-1638-2EEB-6F2496FA1D23}"/>
                    </a:ext>
                  </a:extLst>
                </p:cNvPr>
                <p:cNvSpPr/>
                <p:nvPr/>
              </p:nvSpPr>
              <p:spPr>
                <a:xfrm>
                  <a:off x="4553971" y="2590726"/>
                  <a:ext cx="3226504" cy="3187950"/>
                </a:xfrm>
                <a:custGeom>
                  <a:avLst/>
                  <a:gdLst>
                    <a:gd name="connsiteX0" fmla="*/ 2383391 w 3226504"/>
                    <a:gd name="connsiteY0" fmla="*/ 3038865 h 3187950"/>
                    <a:gd name="connsiteX1" fmla="*/ 2952166 w 3226504"/>
                    <a:gd name="connsiteY1" fmla="*/ 2108570 h 3187950"/>
                    <a:gd name="connsiteX2" fmla="*/ 3141527 w 3226504"/>
                    <a:gd name="connsiteY2" fmla="*/ 807189 h 3187950"/>
                    <a:gd name="connsiteX3" fmla="*/ 1985463 w 3226504"/>
                    <a:gd name="connsiteY3" fmla="*/ 480070 h 3187950"/>
                    <a:gd name="connsiteX4" fmla="*/ 590135 w 3226504"/>
                    <a:gd name="connsiteY4" fmla="*/ 58540 h 3187950"/>
                    <a:gd name="connsiteX5" fmla="*/ 63859 w 3226504"/>
                    <a:gd name="connsiteY5" fmla="*/ 1260420 h 3187950"/>
                    <a:gd name="connsiteX6" fmla="*/ 212494 w 3226504"/>
                    <a:gd name="connsiteY6" fmla="*/ 2801914 h 3187950"/>
                    <a:gd name="connsiteX7" fmla="*/ 1184827 w 3226504"/>
                    <a:gd name="connsiteY7" fmla="*/ 3080825 h 3187950"/>
                    <a:gd name="connsiteX8" fmla="*/ 2383391 w 3226504"/>
                    <a:gd name="connsiteY8" fmla="*/ 3038865 h 3187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26504" h="3187950">
                      <a:moveTo>
                        <a:pt x="2383391" y="3038865"/>
                      </a:moveTo>
                      <a:cubicBezTo>
                        <a:pt x="2707964" y="2831302"/>
                        <a:pt x="2851740" y="2492921"/>
                        <a:pt x="2952166" y="2108570"/>
                      </a:cubicBezTo>
                      <a:cubicBezTo>
                        <a:pt x="3065629" y="1673310"/>
                        <a:pt x="3374930" y="1168401"/>
                        <a:pt x="3141527" y="807189"/>
                      </a:cubicBezTo>
                      <a:cubicBezTo>
                        <a:pt x="2933423" y="485083"/>
                        <a:pt x="2368118" y="579185"/>
                        <a:pt x="1985463" y="480070"/>
                      </a:cubicBezTo>
                      <a:cubicBezTo>
                        <a:pt x="1548662" y="366916"/>
                        <a:pt x="951347" y="-177023"/>
                        <a:pt x="590135" y="58540"/>
                      </a:cubicBezTo>
                      <a:cubicBezTo>
                        <a:pt x="270112" y="267261"/>
                        <a:pt x="161818" y="879077"/>
                        <a:pt x="63859" y="1260420"/>
                      </a:cubicBezTo>
                      <a:cubicBezTo>
                        <a:pt x="-48214" y="1695293"/>
                        <a:pt x="-21218" y="2442014"/>
                        <a:pt x="212494" y="2801914"/>
                      </a:cubicBezTo>
                      <a:cubicBezTo>
                        <a:pt x="420983" y="3122940"/>
                        <a:pt x="802790" y="2982250"/>
                        <a:pt x="1184827" y="3080825"/>
                      </a:cubicBezTo>
                      <a:cubicBezTo>
                        <a:pt x="1615998" y="3192205"/>
                        <a:pt x="2024647" y="3268258"/>
                        <a:pt x="2383391" y="3038865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1160414-3843-0ACA-0054-E7E01865DCBC}"/>
                    </a:ext>
                  </a:extLst>
                </p:cNvPr>
                <p:cNvSpPr/>
                <p:nvPr/>
              </p:nvSpPr>
              <p:spPr>
                <a:xfrm>
                  <a:off x="4568996" y="2585529"/>
                  <a:ext cx="3220062" cy="3183237"/>
                </a:xfrm>
                <a:custGeom>
                  <a:avLst/>
                  <a:gdLst>
                    <a:gd name="connsiteX0" fmla="*/ 2402845 w 3220062"/>
                    <a:gd name="connsiteY0" fmla="*/ 3048690 h 3183237"/>
                    <a:gd name="connsiteX1" fmla="*/ 2902741 w 3220062"/>
                    <a:gd name="connsiteY1" fmla="*/ 2108752 h 3183237"/>
                    <a:gd name="connsiteX2" fmla="*/ 3137301 w 3220062"/>
                    <a:gd name="connsiteY2" fmla="*/ 794722 h 3183237"/>
                    <a:gd name="connsiteX3" fmla="*/ 1951696 w 3220062"/>
                    <a:gd name="connsiteY3" fmla="*/ 528615 h 3183237"/>
                    <a:gd name="connsiteX4" fmla="*/ 519498 w 3220062"/>
                    <a:gd name="connsiteY4" fmla="*/ 59031 h 3183237"/>
                    <a:gd name="connsiteX5" fmla="*/ 91104 w 3220062"/>
                    <a:gd name="connsiteY5" fmla="*/ 1282277 h 3183237"/>
                    <a:gd name="connsiteX6" fmla="*/ 180577 w 3220062"/>
                    <a:gd name="connsiteY6" fmla="*/ 2875527 h 3183237"/>
                    <a:gd name="connsiteX7" fmla="*/ 1194100 w 3220062"/>
                    <a:gd name="connsiteY7" fmla="*/ 3042597 h 3183237"/>
                    <a:gd name="connsiteX8" fmla="*/ 2402690 w 3220062"/>
                    <a:gd name="connsiteY8" fmla="*/ 3048690 h 3183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20062" h="3183237">
                      <a:moveTo>
                        <a:pt x="2402845" y="3048690"/>
                      </a:moveTo>
                      <a:cubicBezTo>
                        <a:pt x="2713920" y="2841743"/>
                        <a:pt x="2804166" y="2487088"/>
                        <a:pt x="2902741" y="2108752"/>
                      </a:cubicBezTo>
                      <a:cubicBezTo>
                        <a:pt x="3019057" y="1661538"/>
                        <a:pt x="3381426" y="1157322"/>
                        <a:pt x="3137301" y="794722"/>
                      </a:cubicBezTo>
                      <a:cubicBezTo>
                        <a:pt x="2930046" y="486809"/>
                        <a:pt x="2327563" y="626033"/>
                        <a:pt x="1951696" y="528615"/>
                      </a:cubicBezTo>
                      <a:cubicBezTo>
                        <a:pt x="1502322" y="412221"/>
                        <a:pt x="882484" y="-187870"/>
                        <a:pt x="519498" y="59031"/>
                      </a:cubicBezTo>
                      <a:cubicBezTo>
                        <a:pt x="214284" y="266672"/>
                        <a:pt x="187442" y="908415"/>
                        <a:pt x="91104" y="1282277"/>
                      </a:cubicBezTo>
                      <a:cubicBezTo>
                        <a:pt x="-24441" y="1729877"/>
                        <a:pt x="-64396" y="2513621"/>
                        <a:pt x="180577" y="2875527"/>
                      </a:cubicBezTo>
                      <a:cubicBezTo>
                        <a:pt x="388064" y="3182052"/>
                        <a:pt x="819235" y="2945718"/>
                        <a:pt x="1194100" y="3042597"/>
                      </a:cubicBezTo>
                      <a:cubicBezTo>
                        <a:pt x="1637304" y="3157215"/>
                        <a:pt x="2042173" y="3288495"/>
                        <a:pt x="2402690" y="304869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21D97B3-7297-B511-01A5-AA00E254E3E8}"/>
                    </a:ext>
                  </a:extLst>
                </p:cNvPr>
                <p:cNvSpPr/>
                <p:nvPr/>
              </p:nvSpPr>
              <p:spPr>
                <a:xfrm>
                  <a:off x="4575239" y="2579941"/>
                  <a:ext cx="3223194" cy="3183120"/>
                </a:xfrm>
                <a:custGeom>
                  <a:avLst/>
                  <a:gdLst>
                    <a:gd name="connsiteX0" fmla="*/ 2431079 w 3223194"/>
                    <a:gd name="connsiteY0" fmla="*/ 3058906 h 3183120"/>
                    <a:gd name="connsiteX1" fmla="*/ 2862096 w 3223194"/>
                    <a:gd name="connsiteY1" fmla="*/ 2109327 h 3183120"/>
                    <a:gd name="connsiteX2" fmla="*/ 3141779 w 3223194"/>
                    <a:gd name="connsiteY2" fmla="*/ 782570 h 3183120"/>
                    <a:gd name="connsiteX3" fmla="*/ 1926632 w 3223194"/>
                    <a:gd name="connsiteY3" fmla="*/ 577475 h 3183120"/>
                    <a:gd name="connsiteX4" fmla="*/ 457565 w 3223194"/>
                    <a:gd name="connsiteY4" fmla="*/ 59838 h 3183120"/>
                    <a:gd name="connsiteX5" fmla="*/ 127129 w 3223194"/>
                    <a:gd name="connsiteY5" fmla="*/ 1304526 h 3183120"/>
                    <a:gd name="connsiteX6" fmla="*/ 157519 w 3223194"/>
                    <a:gd name="connsiteY6" fmla="*/ 2949610 h 3183120"/>
                    <a:gd name="connsiteX7" fmla="*/ 1212307 w 3223194"/>
                    <a:gd name="connsiteY7" fmla="*/ 3004836 h 3183120"/>
                    <a:gd name="connsiteX8" fmla="*/ 2431002 w 3223194"/>
                    <a:gd name="connsiteY8" fmla="*/ 3058906 h 318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23194" h="3183120">
                      <a:moveTo>
                        <a:pt x="2431079" y="3058906"/>
                      </a:moveTo>
                      <a:cubicBezTo>
                        <a:pt x="2728888" y="2852731"/>
                        <a:pt x="2765372" y="2481646"/>
                        <a:pt x="2862096" y="2109327"/>
                      </a:cubicBezTo>
                      <a:cubicBezTo>
                        <a:pt x="2981343" y="1650080"/>
                        <a:pt x="3397011" y="1146327"/>
                        <a:pt x="3141779" y="782570"/>
                      </a:cubicBezTo>
                      <a:cubicBezTo>
                        <a:pt x="2935526" y="488695"/>
                        <a:pt x="2295712" y="673119"/>
                        <a:pt x="1926632" y="577475"/>
                      </a:cubicBezTo>
                      <a:cubicBezTo>
                        <a:pt x="1464608" y="457765"/>
                        <a:pt x="822016" y="-198865"/>
                        <a:pt x="457565" y="59838"/>
                      </a:cubicBezTo>
                      <a:cubicBezTo>
                        <a:pt x="166852" y="266168"/>
                        <a:pt x="221848" y="938146"/>
                        <a:pt x="127129" y="1304526"/>
                      </a:cubicBezTo>
                      <a:cubicBezTo>
                        <a:pt x="8113" y="1764776"/>
                        <a:pt x="-99178" y="2585930"/>
                        <a:pt x="157519" y="2949610"/>
                      </a:cubicBezTo>
                      <a:cubicBezTo>
                        <a:pt x="363849" y="3241942"/>
                        <a:pt x="844539" y="2909655"/>
                        <a:pt x="1212307" y="3004836"/>
                      </a:cubicBezTo>
                      <a:cubicBezTo>
                        <a:pt x="1667544" y="3122695"/>
                        <a:pt x="2068942" y="3309510"/>
                        <a:pt x="2431002" y="305890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A428D63-E9CE-F0BE-0617-097A88BFC715}"/>
                    </a:ext>
                  </a:extLst>
                </p:cNvPr>
                <p:cNvSpPr/>
                <p:nvPr/>
              </p:nvSpPr>
              <p:spPr>
                <a:xfrm>
                  <a:off x="4574616" y="2574268"/>
                  <a:ext cx="3233910" cy="3186151"/>
                </a:xfrm>
                <a:custGeom>
                  <a:avLst/>
                  <a:gdLst>
                    <a:gd name="connsiteX0" fmla="*/ 2828318 w 3233910"/>
                    <a:gd name="connsiteY0" fmla="*/ 2109987 h 3186151"/>
                    <a:gd name="connsiteX1" fmla="*/ 3153201 w 3233910"/>
                    <a:gd name="connsiteY1" fmla="*/ 770580 h 3186151"/>
                    <a:gd name="connsiteX2" fmla="*/ 1908512 w 3233910"/>
                    <a:gd name="connsiteY2" fmla="*/ 626573 h 3186151"/>
                    <a:gd name="connsiteX3" fmla="*/ 402652 w 3233910"/>
                    <a:gd name="connsiteY3" fmla="*/ 60883 h 3186151"/>
                    <a:gd name="connsiteX4" fmla="*/ 170175 w 3233910"/>
                    <a:gd name="connsiteY4" fmla="*/ 1327014 h 3186151"/>
                    <a:gd name="connsiteX5" fmla="*/ 141404 w 3233910"/>
                    <a:gd name="connsiteY5" fmla="*/ 3023854 h 3186151"/>
                    <a:gd name="connsiteX6" fmla="*/ 1237458 w 3233910"/>
                    <a:gd name="connsiteY6" fmla="*/ 2967238 h 3186151"/>
                    <a:gd name="connsiteX7" fmla="*/ 2466180 w 3233910"/>
                    <a:gd name="connsiteY7" fmla="*/ 3069285 h 3186151"/>
                    <a:gd name="connsiteX8" fmla="*/ 2828318 w 3233910"/>
                    <a:gd name="connsiteY8" fmla="*/ 2110064 h 3186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3910" h="3186151">
                      <a:moveTo>
                        <a:pt x="2828318" y="2109987"/>
                      </a:moveTo>
                      <a:cubicBezTo>
                        <a:pt x="2950419" y="1638707"/>
                        <a:pt x="3419925" y="1135031"/>
                        <a:pt x="3153201" y="770580"/>
                      </a:cubicBezTo>
                      <a:cubicBezTo>
                        <a:pt x="2948182" y="490434"/>
                        <a:pt x="2270727" y="720366"/>
                        <a:pt x="1908512" y="626573"/>
                      </a:cubicBezTo>
                      <a:cubicBezTo>
                        <a:pt x="1433915" y="503624"/>
                        <a:pt x="768029" y="-210007"/>
                        <a:pt x="402652" y="60883"/>
                      </a:cubicBezTo>
                      <a:cubicBezTo>
                        <a:pt x="126286" y="265747"/>
                        <a:pt x="263197" y="968039"/>
                        <a:pt x="170175" y="1327014"/>
                      </a:cubicBezTo>
                      <a:cubicBezTo>
                        <a:pt x="47611" y="1799914"/>
                        <a:pt x="-127326" y="2658939"/>
                        <a:pt x="141404" y="3023854"/>
                      </a:cubicBezTo>
                      <a:cubicBezTo>
                        <a:pt x="346345" y="3302147"/>
                        <a:pt x="876786" y="2873831"/>
                        <a:pt x="1237458" y="2967238"/>
                      </a:cubicBezTo>
                      <a:cubicBezTo>
                        <a:pt x="1704727" y="3088336"/>
                        <a:pt x="2102963" y="3331072"/>
                        <a:pt x="2466180" y="3069285"/>
                      </a:cubicBezTo>
                      <a:cubicBezTo>
                        <a:pt x="2750877" y="2864112"/>
                        <a:pt x="2733445" y="2476289"/>
                        <a:pt x="2828318" y="211006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75000">
                        <a:srgbClr val="42BBB6">
                          <a:alpha val="0"/>
                        </a:srgbClr>
                      </a:gs>
                      <a:gs pos="2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2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</p:grpSp>
          <p:grpSp>
            <p:nvGrpSpPr>
              <p:cNvPr id="22" name="Graphic 5">
                <a:extLst>
                  <a:ext uri="{FF2B5EF4-FFF2-40B4-BE49-F238E27FC236}">
                    <a16:creationId xmlns:a16="http://schemas.microsoft.com/office/drawing/2014/main" id="{5742A599-5D8D-4DD6-559B-4F824F496E92}"/>
                  </a:ext>
                </a:extLst>
              </p:cNvPr>
              <p:cNvGrpSpPr/>
              <p:nvPr/>
            </p:nvGrpSpPr>
            <p:grpSpPr>
              <a:xfrm rot="20743245">
                <a:off x="-1641318" y="712755"/>
                <a:ext cx="8683276" cy="5650143"/>
                <a:chOff x="3224705" y="2448010"/>
                <a:chExt cx="5745675" cy="3738674"/>
              </a:xfrm>
              <a:noFill/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C1174EC-21CA-F491-D01F-8F760DD41D35}"/>
                    </a:ext>
                  </a:extLst>
                </p:cNvPr>
                <p:cNvSpPr/>
                <p:nvPr/>
              </p:nvSpPr>
              <p:spPr>
                <a:xfrm>
                  <a:off x="3224705" y="2973429"/>
                  <a:ext cx="4086746" cy="2988613"/>
                </a:xfrm>
                <a:custGeom>
                  <a:avLst/>
                  <a:gdLst>
                    <a:gd name="connsiteX0" fmla="*/ 3021857 w 4086746"/>
                    <a:gd name="connsiteY0" fmla="*/ 21082 h 2988613"/>
                    <a:gd name="connsiteX1" fmla="*/ 1949714 w 4086746"/>
                    <a:gd name="connsiteY1" fmla="*/ 140561 h 2988613"/>
                    <a:gd name="connsiteX2" fmla="*/ 17620 w 4086746"/>
                    <a:gd name="connsiteY2" fmla="*/ 326759 h 2988613"/>
                    <a:gd name="connsiteX3" fmla="*/ 1162808 w 4086746"/>
                    <a:gd name="connsiteY3" fmla="*/ 2051134 h 2988613"/>
                    <a:gd name="connsiteX4" fmla="*/ 2164991 w 4086746"/>
                    <a:gd name="connsiteY4" fmla="*/ 2546943 h 2988613"/>
                    <a:gd name="connsiteX5" fmla="*/ 3449172 w 4086746"/>
                    <a:gd name="connsiteY5" fmla="*/ 2922733 h 2988613"/>
                    <a:gd name="connsiteX6" fmla="*/ 3803596 w 4086746"/>
                    <a:gd name="connsiteY6" fmla="*/ 1748620 h 2988613"/>
                    <a:gd name="connsiteX7" fmla="*/ 3997970 w 4086746"/>
                    <a:gd name="connsiteY7" fmla="*/ 855117 h 2988613"/>
                    <a:gd name="connsiteX8" fmla="*/ 3021857 w 4086746"/>
                    <a:gd name="connsiteY8" fmla="*/ 21160 h 2988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86746" h="2988613">
                      <a:moveTo>
                        <a:pt x="3021857" y="21082"/>
                      </a:moveTo>
                      <a:cubicBezTo>
                        <a:pt x="2524275" y="34658"/>
                        <a:pt x="2338926" y="-88523"/>
                        <a:pt x="1949714" y="140561"/>
                      </a:cubicBezTo>
                      <a:cubicBezTo>
                        <a:pt x="1650594" y="316654"/>
                        <a:pt x="147126" y="-24349"/>
                        <a:pt x="17620" y="326759"/>
                      </a:cubicBezTo>
                      <a:cubicBezTo>
                        <a:pt x="-151995" y="786777"/>
                        <a:pt x="953624" y="1647191"/>
                        <a:pt x="1162808" y="2051134"/>
                      </a:cubicBezTo>
                      <a:cubicBezTo>
                        <a:pt x="1489850" y="2682542"/>
                        <a:pt x="1817123" y="2418671"/>
                        <a:pt x="2164991" y="2546943"/>
                      </a:cubicBezTo>
                      <a:cubicBezTo>
                        <a:pt x="2623313" y="2715940"/>
                        <a:pt x="3059267" y="3153822"/>
                        <a:pt x="3449172" y="2922733"/>
                      </a:cubicBezTo>
                      <a:cubicBezTo>
                        <a:pt x="3746441" y="2746562"/>
                        <a:pt x="3674708" y="2098108"/>
                        <a:pt x="3803596" y="1748620"/>
                      </a:cubicBezTo>
                      <a:cubicBezTo>
                        <a:pt x="3970588" y="1295698"/>
                        <a:pt x="4222272" y="1242631"/>
                        <a:pt x="3997970" y="855117"/>
                      </a:cubicBezTo>
                      <a:cubicBezTo>
                        <a:pt x="3822185" y="551446"/>
                        <a:pt x="3400038" y="10824"/>
                        <a:pt x="3021857" y="2116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2DD5B15B-4201-E9A0-31FA-9A9035732239}"/>
                    </a:ext>
                  </a:extLst>
                </p:cNvPr>
                <p:cNvSpPr/>
                <p:nvPr/>
              </p:nvSpPr>
              <p:spPr>
                <a:xfrm>
                  <a:off x="3285345" y="2945042"/>
                  <a:ext cx="4163768" cy="2979360"/>
                </a:xfrm>
                <a:custGeom>
                  <a:avLst/>
                  <a:gdLst>
                    <a:gd name="connsiteX0" fmla="*/ 3793170 w 4163768"/>
                    <a:gd name="connsiteY0" fmla="*/ 1782639 h 2979360"/>
                    <a:gd name="connsiteX1" fmla="*/ 4094681 w 4163768"/>
                    <a:gd name="connsiteY1" fmla="*/ 868155 h 2979360"/>
                    <a:gd name="connsiteX2" fmla="*/ 2987366 w 4163768"/>
                    <a:gd name="connsiteY2" fmla="*/ 28 h 2979360"/>
                    <a:gd name="connsiteX3" fmla="*/ 1885912 w 4163768"/>
                    <a:gd name="connsiteY3" fmla="*/ 197641 h 2979360"/>
                    <a:gd name="connsiteX4" fmla="*/ 15678 w 4163768"/>
                    <a:gd name="connsiteY4" fmla="*/ 437446 h 2979360"/>
                    <a:gd name="connsiteX5" fmla="*/ 1132404 w 4163768"/>
                    <a:gd name="connsiteY5" fmla="*/ 2066409 h 2979360"/>
                    <a:gd name="connsiteX6" fmla="*/ 2140990 w 4163768"/>
                    <a:gd name="connsiteY6" fmla="*/ 2635648 h 2979360"/>
                    <a:gd name="connsiteX7" fmla="*/ 3375266 w 4163768"/>
                    <a:gd name="connsiteY7" fmla="*/ 2903143 h 2979360"/>
                    <a:gd name="connsiteX8" fmla="*/ 3793247 w 4163768"/>
                    <a:gd name="connsiteY8" fmla="*/ 1782639 h 2979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63768" h="2979360">
                      <a:moveTo>
                        <a:pt x="3793170" y="1782639"/>
                      </a:moveTo>
                      <a:cubicBezTo>
                        <a:pt x="3948438" y="1338818"/>
                        <a:pt x="4315975" y="1250115"/>
                        <a:pt x="4094681" y="868155"/>
                      </a:cubicBezTo>
                      <a:cubicBezTo>
                        <a:pt x="3912417" y="553917"/>
                        <a:pt x="3371717" y="-4523"/>
                        <a:pt x="2987366" y="28"/>
                      </a:cubicBezTo>
                      <a:cubicBezTo>
                        <a:pt x="2503822" y="5735"/>
                        <a:pt x="2269030" y="-27894"/>
                        <a:pt x="1885912" y="197641"/>
                      </a:cubicBezTo>
                      <a:cubicBezTo>
                        <a:pt x="1575531" y="380291"/>
                        <a:pt x="141019" y="77932"/>
                        <a:pt x="15678" y="437446"/>
                      </a:cubicBezTo>
                      <a:cubicBezTo>
                        <a:pt x="-141132" y="887207"/>
                        <a:pt x="925072" y="1670179"/>
                        <a:pt x="1132404" y="2066409"/>
                      </a:cubicBezTo>
                      <a:cubicBezTo>
                        <a:pt x="1452196" y="2678688"/>
                        <a:pt x="1784560" y="2511310"/>
                        <a:pt x="2140990" y="2635648"/>
                      </a:cubicBezTo>
                      <a:cubicBezTo>
                        <a:pt x="2589439" y="2792072"/>
                        <a:pt x="2991608" y="3130376"/>
                        <a:pt x="3375266" y="2903143"/>
                      </a:cubicBezTo>
                      <a:cubicBezTo>
                        <a:pt x="3683333" y="2720725"/>
                        <a:pt x="3668215" y="2140071"/>
                        <a:pt x="3793247" y="178263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0CFC623B-A178-5999-13CE-4B2CF7822380}"/>
                    </a:ext>
                  </a:extLst>
                </p:cNvPr>
                <p:cNvSpPr/>
                <p:nvPr/>
              </p:nvSpPr>
              <p:spPr>
                <a:xfrm>
                  <a:off x="3345777" y="2895587"/>
                  <a:ext cx="4247432" cy="2996098"/>
                </a:xfrm>
                <a:custGeom>
                  <a:avLst/>
                  <a:gdLst>
                    <a:gd name="connsiteX0" fmla="*/ 3783028 w 4247432"/>
                    <a:gd name="connsiteY0" fmla="*/ 1837724 h 2996098"/>
                    <a:gd name="connsiteX1" fmla="*/ 4191599 w 4247432"/>
                    <a:gd name="connsiteY1" fmla="*/ 902338 h 2996098"/>
                    <a:gd name="connsiteX2" fmla="*/ 2953081 w 4247432"/>
                    <a:gd name="connsiteY2" fmla="*/ 41 h 2996098"/>
                    <a:gd name="connsiteX3" fmla="*/ 1822318 w 4247432"/>
                    <a:gd name="connsiteY3" fmla="*/ 275790 h 2996098"/>
                    <a:gd name="connsiteX4" fmla="*/ 13867 w 4247432"/>
                    <a:gd name="connsiteY4" fmla="*/ 569202 h 2996098"/>
                    <a:gd name="connsiteX5" fmla="*/ 1102053 w 4247432"/>
                    <a:gd name="connsiteY5" fmla="*/ 2102675 h 2996098"/>
                    <a:gd name="connsiteX6" fmla="*/ 2117041 w 4247432"/>
                    <a:gd name="connsiteY6" fmla="*/ 2745420 h 2996098"/>
                    <a:gd name="connsiteX7" fmla="*/ 3301335 w 4247432"/>
                    <a:gd name="connsiteY7" fmla="*/ 2904699 h 2996098"/>
                    <a:gd name="connsiteX8" fmla="*/ 3782951 w 4247432"/>
                    <a:gd name="connsiteY8" fmla="*/ 1837724 h 2996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47432" h="2996098">
                      <a:moveTo>
                        <a:pt x="3783028" y="1837724"/>
                      </a:moveTo>
                      <a:cubicBezTo>
                        <a:pt x="3926880" y="1403159"/>
                        <a:pt x="4410039" y="1278667"/>
                        <a:pt x="4191599" y="902338"/>
                      </a:cubicBezTo>
                      <a:cubicBezTo>
                        <a:pt x="4002856" y="577532"/>
                        <a:pt x="3343681" y="1506"/>
                        <a:pt x="2953081" y="41"/>
                      </a:cubicBezTo>
                      <a:cubicBezTo>
                        <a:pt x="2483575" y="-1733"/>
                        <a:pt x="2199342" y="53802"/>
                        <a:pt x="1822318" y="275790"/>
                      </a:cubicBezTo>
                      <a:cubicBezTo>
                        <a:pt x="1500752" y="465073"/>
                        <a:pt x="134888" y="201125"/>
                        <a:pt x="13867" y="569202"/>
                      </a:cubicBezTo>
                      <a:cubicBezTo>
                        <a:pt x="-130603" y="1008626"/>
                        <a:pt x="896726" y="1714158"/>
                        <a:pt x="1102053" y="2102675"/>
                      </a:cubicBezTo>
                      <a:cubicBezTo>
                        <a:pt x="1414672" y="2695824"/>
                        <a:pt x="1751896" y="2625171"/>
                        <a:pt x="2117041" y="2745420"/>
                      </a:cubicBezTo>
                      <a:cubicBezTo>
                        <a:pt x="2555309" y="2889658"/>
                        <a:pt x="2924002" y="3128075"/>
                        <a:pt x="3301335" y="2904699"/>
                      </a:cubicBezTo>
                      <a:cubicBezTo>
                        <a:pt x="3620201" y="2716033"/>
                        <a:pt x="3661930" y="2203256"/>
                        <a:pt x="3782951" y="183772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AA4B136-0DA2-7DE3-4061-A8B905E24449}"/>
                    </a:ext>
                  </a:extLst>
                </p:cNvPr>
                <p:cNvSpPr/>
                <p:nvPr/>
              </p:nvSpPr>
              <p:spPr>
                <a:xfrm>
                  <a:off x="3406170" y="2845727"/>
                  <a:ext cx="4334890" cy="3021757"/>
                </a:xfrm>
                <a:custGeom>
                  <a:avLst/>
                  <a:gdLst>
                    <a:gd name="connsiteX0" fmla="*/ 3772848 w 4334890"/>
                    <a:gd name="connsiteY0" fmla="*/ 1893214 h 3021757"/>
                    <a:gd name="connsiteX1" fmla="*/ 4288557 w 4334890"/>
                    <a:gd name="connsiteY1" fmla="*/ 936924 h 3021757"/>
                    <a:gd name="connsiteX2" fmla="*/ 2918837 w 4334890"/>
                    <a:gd name="connsiteY2" fmla="*/ 381 h 3021757"/>
                    <a:gd name="connsiteX3" fmla="*/ 1758762 w 4334890"/>
                    <a:gd name="connsiteY3" fmla="*/ 354188 h 3021757"/>
                    <a:gd name="connsiteX4" fmla="*/ 12172 w 4334890"/>
                    <a:gd name="connsiteY4" fmla="*/ 701207 h 3021757"/>
                    <a:gd name="connsiteX5" fmla="*/ 1071897 w 4334890"/>
                    <a:gd name="connsiteY5" fmla="*/ 2139267 h 3021757"/>
                    <a:gd name="connsiteX6" fmla="*/ 2093286 w 4334890"/>
                    <a:gd name="connsiteY6" fmla="*/ 2855443 h 3021757"/>
                    <a:gd name="connsiteX7" fmla="*/ 3227676 w 4334890"/>
                    <a:gd name="connsiteY7" fmla="*/ 2906427 h 3021757"/>
                    <a:gd name="connsiteX8" fmla="*/ 3772926 w 4334890"/>
                    <a:gd name="connsiteY8" fmla="*/ 1893060 h 3021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34890" h="3021757">
                      <a:moveTo>
                        <a:pt x="3772848" y="1893214"/>
                      </a:moveTo>
                      <a:cubicBezTo>
                        <a:pt x="3905671" y="1468137"/>
                        <a:pt x="4503989" y="1307701"/>
                        <a:pt x="4288557" y="936924"/>
                      </a:cubicBezTo>
                      <a:cubicBezTo>
                        <a:pt x="4093411" y="601629"/>
                        <a:pt x="3315684" y="8094"/>
                        <a:pt x="2918837" y="381"/>
                      </a:cubicBezTo>
                      <a:cubicBezTo>
                        <a:pt x="2463446" y="-8412"/>
                        <a:pt x="2129770" y="135826"/>
                        <a:pt x="1758762" y="354188"/>
                      </a:cubicBezTo>
                      <a:cubicBezTo>
                        <a:pt x="1425935" y="550027"/>
                        <a:pt x="128642" y="324415"/>
                        <a:pt x="12172" y="701207"/>
                      </a:cubicBezTo>
                      <a:cubicBezTo>
                        <a:pt x="-120342" y="1129987"/>
                        <a:pt x="868421" y="1758386"/>
                        <a:pt x="1071897" y="2139267"/>
                      </a:cubicBezTo>
                      <a:cubicBezTo>
                        <a:pt x="1377265" y="2713288"/>
                        <a:pt x="1719270" y="2739667"/>
                        <a:pt x="2093286" y="2855443"/>
                      </a:cubicBezTo>
                      <a:cubicBezTo>
                        <a:pt x="2521218" y="2987957"/>
                        <a:pt x="2856591" y="3126024"/>
                        <a:pt x="3227676" y="2906427"/>
                      </a:cubicBezTo>
                      <a:cubicBezTo>
                        <a:pt x="3557340" y="2711514"/>
                        <a:pt x="3656147" y="2266690"/>
                        <a:pt x="3772926" y="189306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B228149-D097-E083-B87A-F0B52142A3EA}"/>
                    </a:ext>
                  </a:extLst>
                </p:cNvPr>
                <p:cNvSpPr/>
                <p:nvPr/>
              </p:nvSpPr>
              <p:spPr>
                <a:xfrm>
                  <a:off x="3466359" y="2795931"/>
                  <a:ext cx="4425026" cy="3063471"/>
                </a:xfrm>
                <a:custGeom>
                  <a:avLst/>
                  <a:gdLst>
                    <a:gd name="connsiteX0" fmla="*/ 3762949 w 4425026"/>
                    <a:gd name="connsiteY0" fmla="*/ 1948641 h 3063471"/>
                    <a:gd name="connsiteX1" fmla="*/ 4385718 w 4425026"/>
                    <a:gd name="connsiteY1" fmla="*/ 971448 h 3063471"/>
                    <a:gd name="connsiteX2" fmla="*/ 2884795 w 4425026"/>
                    <a:gd name="connsiteY2" fmla="*/ 735 h 3063471"/>
                    <a:gd name="connsiteX3" fmla="*/ 1695410 w 4425026"/>
                    <a:gd name="connsiteY3" fmla="*/ 432677 h 3063471"/>
                    <a:gd name="connsiteX4" fmla="*/ 10603 w 4425026"/>
                    <a:gd name="connsiteY4" fmla="*/ 833304 h 3063471"/>
                    <a:gd name="connsiteX5" fmla="*/ 1041789 w 4425026"/>
                    <a:gd name="connsiteY5" fmla="*/ 2175951 h 3063471"/>
                    <a:gd name="connsiteX6" fmla="*/ 2069581 w 4425026"/>
                    <a:gd name="connsiteY6" fmla="*/ 2965634 h 3063471"/>
                    <a:gd name="connsiteX7" fmla="*/ 3154065 w 4425026"/>
                    <a:gd name="connsiteY7" fmla="*/ 2908401 h 3063471"/>
                    <a:gd name="connsiteX8" fmla="*/ 3762949 w 4425026"/>
                    <a:gd name="connsiteY8" fmla="*/ 1948564 h 3063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5026" h="3063471">
                      <a:moveTo>
                        <a:pt x="3762949" y="1948641"/>
                      </a:moveTo>
                      <a:cubicBezTo>
                        <a:pt x="3885128" y="1533127"/>
                        <a:pt x="4598295" y="1336594"/>
                        <a:pt x="4385718" y="971448"/>
                      </a:cubicBezTo>
                      <a:cubicBezTo>
                        <a:pt x="4184094" y="625586"/>
                        <a:pt x="3287967" y="14927"/>
                        <a:pt x="2884795" y="735"/>
                      </a:cubicBezTo>
                      <a:cubicBezTo>
                        <a:pt x="2443596" y="-14769"/>
                        <a:pt x="2060325" y="217863"/>
                        <a:pt x="1695410" y="432677"/>
                      </a:cubicBezTo>
                      <a:cubicBezTo>
                        <a:pt x="1351399" y="635150"/>
                        <a:pt x="122214" y="447718"/>
                        <a:pt x="10603" y="833304"/>
                      </a:cubicBezTo>
                      <a:cubicBezTo>
                        <a:pt x="-110418" y="1251362"/>
                        <a:pt x="840318" y="1802706"/>
                        <a:pt x="1041789" y="2175951"/>
                      </a:cubicBezTo>
                      <a:cubicBezTo>
                        <a:pt x="1339983" y="2730842"/>
                        <a:pt x="1686617" y="2854485"/>
                        <a:pt x="2069581" y="2965634"/>
                      </a:cubicBezTo>
                      <a:cubicBezTo>
                        <a:pt x="2487022" y="3086809"/>
                        <a:pt x="2789228" y="3124141"/>
                        <a:pt x="3154065" y="2908401"/>
                      </a:cubicBezTo>
                      <a:cubicBezTo>
                        <a:pt x="3494528" y="2707240"/>
                        <a:pt x="3650644" y="2330524"/>
                        <a:pt x="3762949" y="194856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E28D2BC-A480-C6A5-37EF-8F155832D1A0}"/>
                    </a:ext>
                  </a:extLst>
                </p:cNvPr>
                <p:cNvSpPr/>
                <p:nvPr/>
              </p:nvSpPr>
              <p:spPr>
                <a:xfrm>
                  <a:off x="3526436" y="2746166"/>
                  <a:ext cx="4516838" cy="3129085"/>
                </a:xfrm>
                <a:custGeom>
                  <a:avLst/>
                  <a:gdLst>
                    <a:gd name="connsiteX0" fmla="*/ 3753086 w 4516838"/>
                    <a:gd name="connsiteY0" fmla="*/ 2004037 h 3129085"/>
                    <a:gd name="connsiteX1" fmla="*/ 4482992 w 4516838"/>
                    <a:gd name="connsiteY1" fmla="*/ 1005942 h 3129085"/>
                    <a:gd name="connsiteX2" fmla="*/ 2850866 w 4516838"/>
                    <a:gd name="connsiteY2" fmla="*/ 1059 h 3129085"/>
                    <a:gd name="connsiteX3" fmla="*/ 1632171 w 4516838"/>
                    <a:gd name="connsiteY3" fmla="*/ 511136 h 3129085"/>
                    <a:gd name="connsiteX4" fmla="*/ 9147 w 4516838"/>
                    <a:gd name="connsiteY4" fmla="*/ 965447 h 3129085"/>
                    <a:gd name="connsiteX5" fmla="*/ 1011871 w 4516838"/>
                    <a:gd name="connsiteY5" fmla="*/ 2212681 h 3129085"/>
                    <a:gd name="connsiteX6" fmla="*/ 2046065 w 4516838"/>
                    <a:gd name="connsiteY6" fmla="*/ 3075871 h 3129085"/>
                    <a:gd name="connsiteX7" fmla="*/ 3080644 w 4516838"/>
                    <a:gd name="connsiteY7" fmla="*/ 2910345 h 3129085"/>
                    <a:gd name="connsiteX8" fmla="*/ 3753163 w 4516838"/>
                    <a:gd name="connsiteY8" fmla="*/ 2004114 h 3129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16838" h="3129085">
                      <a:moveTo>
                        <a:pt x="3753086" y="2004037"/>
                      </a:moveTo>
                      <a:cubicBezTo>
                        <a:pt x="3864928" y="1598166"/>
                        <a:pt x="4692561" y="1365534"/>
                        <a:pt x="4482992" y="1005942"/>
                      </a:cubicBezTo>
                      <a:cubicBezTo>
                        <a:pt x="4274888" y="649589"/>
                        <a:pt x="3260286" y="21962"/>
                        <a:pt x="2850866" y="1059"/>
                      </a:cubicBezTo>
                      <a:cubicBezTo>
                        <a:pt x="2423783" y="-20770"/>
                        <a:pt x="1990992" y="299870"/>
                        <a:pt x="1632171" y="511136"/>
                      </a:cubicBezTo>
                      <a:cubicBezTo>
                        <a:pt x="1276976" y="720166"/>
                        <a:pt x="115667" y="570837"/>
                        <a:pt x="9147" y="965447"/>
                      </a:cubicBezTo>
                      <a:cubicBezTo>
                        <a:pt x="-100767" y="1372553"/>
                        <a:pt x="812252" y="1847149"/>
                        <a:pt x="1011871" y="2212681"/>
                      </a:cubicBezTo>
                      <a:cubicBezTo>
                        <a:pt x="1302892" y="2748444"/>
                        <a:pt x="1654000" y="2969583"/>
                        <a:pt x="2046065" y="3075871"/>
                      </a:cubicBezTo>
                      <a:cubicBezTo>
                        <a:pt x="2452939" y="3186094"/>
                        <a:pt x="2721978" y="3122305"/>
                        <a:pt x="3080644" y="2910345"/>
                      </a:cubicBezTo>
                      <a:cubicBezTo>
                        <a:pt x="3431906" y="2702935"/>
                        <a:pt x="3645563" y="2394405"/>
                        <a:pt x="3753163" y="200411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6CFE671F-C2B3-3195-66B1-975BB2F0B23E}"/>
                    </a:ext>
                  </a:extLst>
                </p:cNvPr>
                <p:cNvSpPr/>
                <p:nvPr/>
              </p:nvSpPr>
              <p:spPr>
                <a:xfrm>
                  <a:off x="3586413" y="2696421"/>
                  <a:ext cx="4609879" cy="3215724"/>
                </a:xfrm>
                <a:custGeom>
                  <a:avLst/>
                  <a:gdLst>
                    <a:gd name="connsiteX0" fmla="*/ 3743322 w 4609879"/>
                    <a:gd name="connsiteY0" fmla="*/ 2059413 h 3215724"/>
                    <a:gd name="connsiteX1" fmla="*/ 4580365 w 4609879"/>
                    <a:gd name="connsiteY1" fmla="*/ 1040414 h 3215724"/>
                    <a:gd name="connsiteX2" fmla="*/ 2817037 w 4609879"/>
                    <a:gd name="connsiteY2" fmla="*/ 1361 h 3215724"/>
                    <a:gd name="connsiteX3" fmla="*/ 1568955 w 4609879"/>
                    <a:gd name="connsiteY3" fmla="*/ 589575 h 3215724"/>
                    <a:gd name="connsiteX4" fmla="*/ 7791 w 4609879"/>
                    <a:gd name="connsiteY4" fmla="*/ 1097493 h 3215724"/>
                    <a:gd name="connsiteX5" fmla="*/ 981976 w 4609879"/>
                    <a:gd name="connsiteY5" fmla="*/ 2249313 h 3215724"/>
                    <a:gd name="connsiteX6" fmla="*/ 2022571 w 4609879"/>
                    <a:gd name="connsiteY6" fmla="*/ 3185934 h 3215724"/>
                    <a:gd name="connsiteX7" fmla="*/ 3007169 w 4609879"/>
                    <a:gd name="connsiteY7" fmla="*/ 2912190 h 3215724"/>
                    <a:gd name="connsiteX8" fmla="*/ 3743322 w 4609879"/>
                    <a:gd name="connsiteY8" fmla="*/ 2059567 h 3215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9879" h="3215724">
                      <a:moveTo>
                        <a:pt x="3743322" y="2059413"/>
                      </a:moveTo>
                      <a:cubicBezTo>
                        <a:pt x="3845138" y="1663337"/>
                        <a:pt x="4786926" y="1394376"/>
                        <a:pt x="4580365" y="1040414"/>
                      </a:cubicBezTo>
                      <a:cubicBezTo>
                        <a:pt x="4365783" y="673495"/>
                        <a:pt x="3232782" y="29284"/>
                        <a:pt x="2817037" y="1361"/>
                      </a:cubicBezTo>
                      <a:cubicBezTo>
                        <a:pt x="2401292" y="-26560"/>
                        <a:pt x="1921836" y="381934"/>
                        <a:pt x="1568955" y="589575"/>
                      </a:cubicBezTo>
                      <a:cubicBezTo>
                        <a:pt x="1202498" y="805237"/>
                        <a:pt x="108757" y="693858"/>
                        <a:pt x="7791" y="1097493"/>
                      </a:cubicBezTo>
                      <a:cubicBezTo>
                        <a:pt x="-91324" y="1493568"/>
                        <a:pt x="784362" y="1891418"/>
                        <a:pt x="981976" y="2249313"/>
                      </a:cubicBezTo>
                      <a:cubicBezTo>
                        <a:pt x="1265746" y="2765947"/>
                        <a:pt x="1621328" y="3084968"/>
                        <a:pt x="2022571" y="3185934"/>
                      </a:cubicBezTo>
                      <a:cubicBezTo>
                        <a:pt x="2418724" y="3285589"/>
                        <a:pt x="2654827" y="3120217"/>
                        <a:pt x="3007169" y="2912190"/>
                      </a:cubicBezTo>
                      <a:cubicBezTo>
                        <a:pt x="3369229" y="2698533"/>
                        <a:pt x="3640813" y="2458265"/>
                        <a:pt x="3743322" y="2059567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908C96E-ADA2-3C4E-E4B6-DBAB8E2EA2BF}"/>
                    </a:ext>
                  </a:extLst>
                </p:cNvPr>
                <p:cNvSpPr/>
                <p:nvPr/>
              </p:nvSpPr>
              <p:spPr>
                <a:xfrm>
                  <a:off x="3646345" y="2646648"/>
                  <a:ext cx="4703818" cy="3313713"/>
                </a:xfrm>
                <a:custGeom>
                  <a:avLst/>
                  <a:gdLst>
                    <a:gd name="connsiteX0" fmla="*/ 3733681 w 4703818"/>
                    <a:gd name="connsiteY0" fmla="*/ 2114893 h 3313713"/>
                    <a:gd name="connsiteX1" fmla="*/ 4677784 w 4703818"/>
                    <a:gd name="connsiteY1" fmla="*/ 1074915 h 3313713"/>
                    <a:gd name="connsiteX2" fmla="*/ 2783330 w 4703818"/>
                    <a:gd name="connsiteY2" fmla="*/ 1615 h 3313713"/>
                    <a:gd name="connsiteX3" fmla="*/ 1505937 w 4703818"/>
                    <a:gd name="connsiteY3" fmla="*/ 667886 h 3313713"/>
                    <a:gd name="connsiteX4" fmla="*/ 6557 w 4703818"/>
                    <a:gd name="connsiteY4" fmla="*/ 1229411 h 3313713"/>
                    <a:gd name="connsiteX5" fmla="*/ 952280 w 4703818"/>
                    <a:gd name="connsiteY5" fmla="*/ 2285819 h 3313713"/>
                    <a:gd name="connsiteX6" fmla="*/ 1999200 w 4703818"/>
                    <a:gd name="connsiteY6" fmla="*/ 3295947 h 3313713"/>
                    <a:gd name="connsiteX7" fmla="*/ 2933893 w 4703818"/>
                    <a:gd name="connsiteY7" fmla="*/ 2913910 h 3313713"/>
                    <a:gd name="connsiteX8" fmla="*/ 3733681 w 4703818"/>
                    <a:gd name="connsiteY8" fmla="*/ 2114816 h 3313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03818" h="3313713">
                      <a:moveTo>
                        <a:pt x="3733681" y="2114893"/>
                      </a:moveTo>
                      <a:cubicBezTo>
                        <a:pt x="3825777" y="1728690"/>
                        <a:pt x="4881491" y="1423323"/>
                        <a:pt x="4677784" y="1074915"/>
                      </a:cubicBezTo>
                      <a:cubicBezTo>
                        <a:pt x="4456722" y="697428"/>
                        <a:pt x="3205245" y="37019"/>
                        <a:pt x="2783330" y="1615"/>
                      </a:cubicBezTo>
                      <a:cubicBezTo>
                        <a:pt x="2384478" y="-31860"/>
                        <a:pt x="1852725" y="463871"/>
                        <a:pt x="1505937" y="667886"/>
                      </a:cubicBezTo>
                      <a:cubicBezTo>
                        <a:pt x="1128296" y="890105"/>
                        <a:pt x="101738" y="816675"/>
                        <a:pt x="6557" y="1229411"/>
                      </a:cubicBezTo>
                      <a:cubicBezTo>
                        <a:pt x="-82223" y="1614457"/>
                        <a:pt x="756517" y="1935560"/>
                        <a:pt x="952280" y="2285819"/>
                      </a:cubicBezTo>
                      <a:cubicBezTo>
                        <a:pt x="1228877" y="2783324"/>
                        <a:pt x="1588778" y="3200611"/>
                        <a:pt x="1999200" y="3295947"/>
                      </a:cubicBezTo>
                      <a:cubicBezTo>
                        <a:pt x="2384478" y="3385421"/>
                        <a:pt x="2587799" y="3118157"/>
                        <a:pt x="2933893" y="2913910"/>
                      </a:cubicBezTo>
                      <a:cubicBezTo>
                        <a:pt x="3306752" y="2694082"/>
                        <a:pt x="3636494" y="2522076"/>
                        <a:pt x="3733681" y="211481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4E996B0F-C155-0901-9C2A-2D5F50048C29}"/>
                    </a:ext>
                  </a:extLst>
                </p:cNvPr>
                <p:cNvSpPr/>
                <p:nvPr/>
              </p:nvSpPr>
              <p:spPr>
                <a:xfrm>
                  <a:off x="3703452" y="2607729"/>
                  <a:ext cx="4798420" cy="3416920"/>
                </a:xfrm>
                <a:custGeom>
                  <a:avLst/>
                  <a:gdLst>
                    <a:gd name="connsiteX0" fmla="*/ 3724051 w 4798420"/>
                    <a:gd name="connsiteY0" fmla="*/ 2170199 h 3416920"/>
                    <a:gd name="connsiteX1" fmla="*/ 4775292 w 4798420"/>
                    <a:gd name="connsiteY1" fmla="*/ 1109318 h 3416920"/>
                    <a:gd name="connsiteX2" fmla="*/ 2749635 w 4798420"/>
                    <a:gd name="connsiteY2" fmla="*/ 1848 h 3416920"/>
                    <a:gd name="connsiteX3" fmla="*/ 1442932 w 4798420"/>
                    <a:gd name="connsiteY3" fmla="*/ 746255 h 3416920"/>
                    <a:gd name="connsiteX4" fmla="*/ 5412 w 4798420"/>
                    <a:gd name="connsiteY4" fmla="*/ 1361387 h 3416920"/>
                    <a:gd name="connsiteX5" fmla="*/ 922596 w 4798420"/>
                    <a:gd name="connsiteY5" fmla="*/ 2322304 h 3416920"/>
                    <a:gd name="connsiteX6" fmla="*/ 1975918 w 4798420"/>
                    <a:gd name="connsiteY6" fmla="*/ 3405863 h 3416920"/>
                    <a:gd name="connsiteX7" fmla="*/ 2860706 w 4798420"/>
                    <a:gd name="connsiteY7" fmla="*/ 2915608 h 3416920"/>
                    <a:gd name="connsiteX8" fmla="*/ 3724129 w 4798420"/>
                    <a:gd name="connsiteY8" fmla="*/ 2170122 h 3416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8420" h="3416920">
                      <a:moveTo>
                        <a:pt x="3724051" y="2170199"/>
                      </a:moveTo>
                      <a:cubicBezTo>
                        <a:pt x="3806815" y="1793946"/>
                        <a:pt x="4975991" y="1452172"/>
                        <a:pt x="4775292" y="1109318"/>
                      </a:cubicBezTo>
                      <a:cubicBezTo>
                        <a:pt x="4547751" y="721341"/>
                        <a:pt x="3177798" y="45042"/>
                        <a:pt x="2749635" y="1848"/>
                      </a:cubicBezTo>
                      <a:cubicBezTo>
                        <a:pt x="2364821" y="-36950"/>
                        <a:pt x="1783627" y="545787"/>
                        <a:pt x="1442932" y="746255"/>
                      </a:cubicBezTo>
                      <a:cubicBezTo>
                        <a:pt x="1054030" y="975107"/>
                        <a:pt x="94192" y="939472"/>
                        <a:pt x="5412" y="1361387"/>
                      </a:cubicBezTo>
                      <a:cubicBezTo>
                        <a:pt x="-73263" y="1735248"/>
                        <a:pt x="728761" y="1979759"/>
                        <a:pt x="922596" y="2322304"/>
                      </a:cubicBezTo>
                      <a:cubicBezTo>
                        <a:pt x="1191943" y="2800681"/>
                        <a:pt x="1556163" y="3316697"/>
                        <a:pt x="1975918" y="3405863"/>
                      </a:cubicBezTo>
                      <a:cubicBezTo>
                        <a:pt x="2350320" y="3485463"/>
                        <a:pt x="2520860" y="3115999"/>
                        <a:pt x="2860706" y="2915608"/>
                      </a:cubicBezTo>
                      <a:cubicBezTo>
                        <a:pt x="3244364" y="2689532"/>
                        <a:pt x="3632649" y="2585944"/>
                        <a:pt x="3724129" y="2170122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5A24FF35-5478-8C92-23BA-D9B4A885FEA2}"/>
                    </a:ext>
                  </a:extLst>
                </p:cNvPr>
                <p:cNvSpPr/>
                <p:nvPr/>
              </p:nvSpPr>
              <p:spPr>
                <a:xfrm>
                  <a:off x="3765757" y="2547325"/>
                  <a:ext cx="4893698" cy="3522930"/>
                </a:xfrm>
                <a:custGeom>
                  <a:avLst/>
                  <a:gdLst>
                    <a:gd name="connsiteX0" fmla="*/ 3714695 w 4893698"/>
                    <a:gd name="connsiteY0" fmla="*/ 2225478 h 3522930"/>
                    <a:gd name="connsiteX1" fmla="*/ 4872995 w 4893698"/>
                    <a:gd name="connsiteY1" fmla="*/ 1143693 h 3522930"/>
                    <a:gd name="connsiteX2" fmla="*/ 2716137 w 4893698"/>
                    <a:gd name="connsiteY2" fmla="*/ 2054 h 3522930"/>
                    <a:gd name="connsiteX3" fmla="*/ 1380123 w 4893698"/>
                    <a:gd name="connsiteY3" fmla="*/ 824596 h 3522930"/>
                    <a:gd name="connsiteX4" fmla="*/ 4386 w 4893698"/>
                    <a:gd name="connsiteY4" fmla="*/ 1493335 h 3522930"/>
                    <a:gd name="connsiteX5" fmla="*/ 893031 w 4893698"/>
                    <a:gd name="connsiteY5" fmla="*/ 2358840 h 3522930"/>
                    <a:gd name="connsiteX6" fmla="*/ 1952756 w 4893698"/>
                    <a:gd name="connsiteY6" fmla="*/ 3515905 h 3522930"/>
                    <a:gd name="connsiteX7" fmla="*/ 2787562 w 4893698"/>
                    <a:gd name="connsiteY7" fmla="*/ 2917357 h 3522930"/>
                    <a:gd name="connsiteX8" fmla="*/ 3714541 w 4893698"/>
                    <a:gd name="connsiteY8" fmla="*/ 2225478 h 3522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93698" h="3522930">
                      <a:moveTo>
                        <a:pt x="3714695" y="2225478"/>
                      </a:moveTo>
                      <a:cubicBezTo>
                        <a:pt x="3788357" y="1859175"/>
                        <a:pt x="5070764" y="1480917"/>
                        <a:pt x="4872995" y="1143693"/>
                      </a:cubicBezTo>
                      <a:cubicBezTo>
                        <a:pt x="4639053" y="745149"/>
                        <a:pt x="3150470" y="53347"/>
                        <a:pt x="2716137" y="2054"/>
                      </a:cubicBezTo>
                      <a:cubicBezTo>
                        <a:pt x="2345360" y="-41757"/>
                        <a:pt x="1714801" y="627676"/>
                        <a:pt x="1380123" y="824596"/>
                      </a:cubicBezTo>
                      <a:cubicBezTo>
                        <a:pt x="980036" y="1060081"/>
                        <a:pt x="86455" y="1062164"/>
                        <a:pt x="4386" y="1493335"/>
                      </a:cubicBezTo>
                      <a:cubicBezTo>
                        <a:pt x="-64647" y="1856012"/>
                        <a:pt x="701202" y="2023930"/>
                        <a:pt x="893031" y="2358840"/>
                      </a:cubicBezTo>
                      <a:cubicBezTo>
                        <a:pt x="1155205" y="2818087"/>
                        <a:pt x="1523590" y="3433219"/>
                        <a:pt x="1952756" y="3515905"/>
                      </a:cubicBezTo>
                      <a:cubicBezTo>
                        <a:pt x="2316282" y="3585942"/>
                        <a:pt x="2454040" y="3113968"/>
                        <a:pt x="2787562" y="2917357"/>
                      </a:cubicBezTo>
                      <a:cubicBezTo>
                        <a:pt x="3182018" y="2685033"/>
                        <a:pt x="3629232" y="2649938"/>
                        <a:pt x="3714541" y="2225478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347D98B-000A-B3AE-6F20-7C22BD25C631}"/>
                    </a:ext>
                  </a:extLst>
                </p:cNvPr>
                <p:cNvSpPr/>
                <p:nvPr/>
              </p:nvSpPr>
              <p:spPr>
                <a:xfrm>
                  <a:off x="3825389" y="2497697"/>
                  <a:ext cx="4989429" cy="3630406"/>
                </a:xfrm>
                <a:custGeom>
                  <a:avLst/>
                  <a:gdLst>
                    <a:gd name="connsiteX0" fmla="*/ 3705354 w 4989429"/>
                    <a:gd name="connsiteY0" fmla="*/ 2280737 h 3630406"/>
                    <a:gd name="connsiteX1" fmla="*/ 4970792 w 4989429"/>
                    <a:gd name="connsiteY1" fmla="*/ 1178049 h 3630406"/>
                    <a:gd name="connsiteX2" fmla="*/ 2682730 w 4989429"/>
                    <a:gd name="connsiteY2" fmla="*/ 2241 h 3630406"/>
                    <a:gd name="connsiteX3" fmla="*/ 1317406 w 4989429"/>
                    <a:gd name="connsiteY3" fmla="*/ 902918 h 3630406"/>
                    <a:gd name="connsiteX4" fmla="*/ 3453 w 4989429"/>
                    <a:gd name="connsiteY4" fmla="*/ 1625341 h 3630406"/>
                    <a:gd name="connsiteX5" fmla="*/ 863635 w 4989429"/>
                    <a:gd name="connsiteY5" fmla="*/ 2395433 h 3630406"/>
                    <a:gd name="connsiteX6" fmla="*/ 1929762 w 4989429"/>
                    <a:gd name="connsiteY6" fmla="*/ 3625929 h 3630406"/>
                    <a:gd name="connsiteX7" fmla="*/ 2714663 w 4989429"/>
                    <a:gd name="connsiteY7" fmla="*/ 2919163 h 3630406"/>
                    <a:gd name="connsiteX8" fmla="*/ 3705277 w 4989429"/>
                    <a:gd name="connsiteY8" fmla="*/ 2280814 h 3630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89429" h="3630406">
                      <a:moveTo>
                        <a:pt x="3705354" y="2280737"/>
                      </a:moveTo>
                      <a:cubicBezTo>
                        <a:pt x="3770145" y="1924384"/>
                        <a:pt x="5165629" y="1509720"/>
                        <a:pt x="4970792" y="1178049"/>
                      </a:cubicBezTo>
                      <a:cubicBezTo>
                        <a:pt x="4730370" y="769015"/>
                        <a:pt x="3123080" y="62173"/>
                        <a:pt x="2682730" y="2241"/>
                      </a:cubicBezTo>
                      <a:cubicBezTo>
                        <a:pt x="2325838" y="-46353"/>
                        <a:pt x="1645991" y="709546"/>
                        <a:pt x="1317406" y="902918"/>
                      </a:cubicBezTo>
                      <a:cubicBezTo>
                        <a:pt x="906058" y="1144960"/>
                        <a:pt x="78271" y="1184760"/>
                        <a:pt x="3453" y="1625341"/>
                      </a:cubicBezTo>
                      <a:cubicBezTo>
                        <a:pt x="-56171" y="1976757"/>
                        <a:pt x="673658" y="2068236"/>
                        <a:pt x="863635" y="2395433"/>
                      </a:cubicBezTo>
                      <a:cubicBezTo>
                        <a:pt x="1118636" y="2835628"/>
                        <a:pt x="1491186" y="3550339"/>
                        <a:pt x="1929762" y="3625929"/>
                      </a:cubicBezTo>
                      <a:cubicBezTo>
                        <a:pt x="2282335" y="3686709"/>
                        <a:pt x="2387313" y="3111917"/>
                        <a:pt x="2714663" y="2919163"/>
                      </a:cubicBezTo>
                      <a:cubicBezTo>
                        <a:pt x="3119918" y="2680592"/>
                        <a:pt x="3626525" y="2714067"/>
                        <a:pt x="3705277" y="228081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C9DBD2BA-96D4-4644-E7F2-9C635A02F1C2}"/>
                    </a:ext>
                  </a:extLst>
                </p:cNvPr>
                <p:cNvSpPr/>
                <p:nvPr/>
              </p:nvSpPr>
              <p:spPr>
                <a:xfrm>
                  <a:off x="3884910" y="2448010"/>
                  <a:ext cx="5085470" cy="3738674"/>
                </a:xfrm>
                <a:custGeom>
                  <a:avLst/>
                  <a:gdLst>
                    <a:gd name="connsiteX0" fmla="*/ 5068621 w 5085470"/>
                    <a:gd name="connsiteY0" fmla="*/ 1212464 h 3738674"/>
                    <a:gd name="connsiteX1" fmla="*/ 2649357 w 5085470"/>
                    <a:gd name="connsiteY1" fmla="*/ 2408 h 3738674"/>
                    <a:gd name="connsiteX2" fmla="*/ 1254723 w 5085470"/>
                    <a:gd name="connsiteY2" fmla="*/ 981143 h 3738674"/>
                    <a:gd name="connsiteX3" fmla="*/ 2629 w 5085470"/>
                    <a:gd name="connsiteY3" fmla="*/ 1757174 h 3738674"/>
                    <a:gd name="connsiteX4" fmla="*/ 834273 w 5085470"/>
                    <a:gd name="connsiteY4" fmla="*/ 2431853 h 3738674"/>
                    <a:gd name="connsiteX5" fmla="*/ 1906801 w 5085470"/>
                    <a:gd name="connsiteY5" fmla="*/ 3735856 h 3738674"/>
                    <a:gd name="connsiteX6" fmla="*/ 2641798 w 5085470"/>
                    <a:gd name="connsiteY6" fmla="*/ 2920796 h 3738674"/>
                    <a:gd name="connsiteX7" fmla="*/ 3696046 w 5085470"/>
                    <a:gd name="connsiteY7" fmla="*/ 2336054 h 3738674"/>
                    <a:gd name="connsiteX8" fmla="*/ 5068621 w 5085470"/>
                    <a:gd name="connsiteY8" fmla="*/ 1212464 h 3738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5470" h="3738674">
                      <a:moveTo>
                        <a:pt x="5068621" y="1212464"/>
                      </a:moveTo>
                      <a:cubicBezTo>
                        <a:pt x="4821720" y="792863"/>
                        <a:pt x="3095646" y="71519"/>
                        <a:pt x="2649357" y="2408"/>
                      </a:cubicBezTo>
                      <a:cubicBezTo>
                        <a:pt x="2306348" y="-50736"/>
                        <a:pt x="1577214" y="791397"/>
                        <a:pt x="1254723" y="981143"/>
                      </a:cubicBezTo>
                      <a:cubicBezTo>
                        <a:pt x="832190" y="1229819"/>
                        <a:pt x="69503" y="1307260"/>
                        <a:pt x="2629" y="1757174"/>
                      </a:cubicBezTo>
                      <a:cubicBezTo>
                        <a:pt x="-47970" y="2097406"/>
                        <a:pt x="646301" y="2112292"/>
                        <a:pt x="834273" y="2431853"/>
                      </a:cubicBezTo>
                      <a:cubicBezTo>
                        <a:pt x="1082023" y="2852919"/>
                        <a:pt x="1458738" y="3667825"/>
                        <a:pt x="1906801" y="3735856"/>
                      </a:cubicBezTo>
                      <a:cubicBezTo>
                        <a:pt x="2248499" y="3787689"/>
                        <a:pt x="2320695" y="3109771"/>
                        <a:pt x="2641798" y="2920796"/>
                      </a:cubicBezTo>
                      <a:cubicBezTo>
                        <a:pt x="3057851" y="2675977"/>
                        <a:pt x="3624313" y="2778024"/>
                        <a:pt x="3696046" y="2336054"/>
                      </a:cubicBezTo>
                      <a:cubicBezTo>
                        <a:pt x="3752276" y="1989652"/>
                        <a:pt x="5260450" y="1538503"/>
                        <a:pt x="5068621" y="121246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46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>
                          <a:alpha val="67000"/>
                        </a:srgbClr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</p:grpSp>
          <p:grpSp>
            <p:nvGrpSpPr>
              <p:cNvPr id="23" name="Graphic 5">
                <a:extLst>
                  <a:ext uri="{FF2B5EF4-FFF2-40B4-BE49-F238E27FC236}">
                    <a16:creationId xmlns:a16="http://schemas.microsoft.com/office/drawing/2014/main" id="{54ABF9A0-5BBB-3CED-41A4-AC7FAC81E43E}"/>
                  </a:ext>
                </a:extLst>
              </p:cNvPr>
              <p:cNvGrpSpPr/>
              <p:nvPr/>
            </p:nvGrpSpPr>
            <p:grpSpPr>
              <a:xfrm rot="753948">
                <a:off x="-682780" y="-299489"/>
                <a:ext cx="5854605" cy="7484643"/>
                <a:chOff x="4061078" y="1549502"/>
                <a:chExt cx="3873961" cy="4952549"/>
              </a:xfrm>
              <a:no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91FD8CE-A862-5844-75D1-7C948C0F27E4}"/>
                    </a:ext>
                  </a:extLst>
                </p:cNvPr>
                <p:cNvSpPr/>
                <p:nvPr/>
              </p:nvSpPr>
              <p:spPr>
                <a:xfrm>
                  <a:off x="4475868" y="1549502"/>
                  <a:ext cx="3007008" cy="4952549"/>
                </a:xfrm>
                <a:custGeom>
                  <a:avLst/>
                  <a:gdLst>
                    <a:gd name="connsiteX0" fmla="*/ 2976817 w 3007008"/>
                    <a:gd name="connsiteY0" fmla="*/ 2669180 h 4952549"/>
                    <a:gd name="connsiteX1" fmla="*/ 2432801 w 3007008"/>
                    <a:gd name="connsiteY1" fmla="*/ 1308330 h 4952549"/>
                    <a:gd name="connsiteX2" fmla="*/ 1795840 w 3007008"/>
                    <a:gd name="connsiteY2" fmla="*/ 7 h 4952549"/>
                    <a:gd name="connsiteX3" fmla="*/ 437072 w 3007008"/>
                    <a:gd name="connsiteY3" fmla="*/ 1607682 h 4952549"/>
                    <a:gd name="connsiteX4" fmla="*/ 310112 w 3007008"/>
                    <a:gd name="connsiteY4" fmla="*/ 2718545 h 4952549"/>
                    <a:gd name="connsiteX5" fmla="*/ 413007 w 3007008"/>
                    <a:gd name="connsiteY5" fmla="*/ 3875302 h 4952549"/>
                    <a:gd name="connsiteX6" fmla="*/ 1776248 w 3007008"/>
                    <a:gd name="connsiteY6" fmla="*/ 4952536 h 4952549"/>
                    <a:gd name="connsiteX7" fmla="*/ 2522815 w 3007008"/>
                    <a:gd name="connsiteY7" fmla="*/ 3870057 h 4952549"/>
                    <a:gd name="connsiteX8" fmla="*/ 2976817 w 3007008"/>
                    <a:gd name="connsiteY8" fmla="*/ 2669180 h 4952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07008" h="4952549">
                      <a:moveTo>
                        <a:pt x="2976817" y="2669180"/>
                      </a:moveTo>
                      <a:cubicBezTo>
                        <a:pt x="2795478" y="2205613"/>
                        <a:pt x="2780206" y="1596883"/>
                        <a:pt x="2432801" y="1308330"/>
                      </a:cubicBezTo>
                      <a:cubicBezTo>
                        <a:pt x="2165768" y="1086497"/>
                        <a:pt x="2170087" y="2861"/>
                        <a:pt x="1795840" y="7"/>
                      </a:cubicBezTo>
                      <a:cubicBezTo>
                        <a:pt x="1305585" y="-3772"/>
                        <a:pt x="857599" y="1434442"/>
                        <a:pt x="437072" y="1607682"/>
                      </a:cubicBezTo>
                      <a:cubicBezTo>
                        <a:pt x="-439463" y="1968739"/>
                        <a:pt x="265838" y="2328563"/>
                        <a:pt x="310112" y="2718545"/>
                      </a:cubicBezTo>
                      <a:cubicBezTo>
                        <a:pt x="365185" y="3203940"/>
                        <a:pt x="63519" y="3586749"/>
                        <a:pt x="413007" y="3875302"/>
                      </a:cubicBezTo>
                      <a:cubicBezTo>
                        <a:pt x="679500" y="4095361"/>
                        <a:pt x="1403775" y="4949682"/>
                        <a:pt x="1776248" y="4952536"/>
                      </a:cubicBezTo>
                      <a:cubicBezTo>
                        <a:pt x="2258944" y="4956238"/>
                        <a:pt x="2234184" y="4212294"/>
                        <a:pt x="2522815" y="3870057"/>
                      </a:cubicBezTo>
                      <a:cubicBezTo>
                        <a:pt x="2749045" y="3601790"/>
                        <a:pt x="3114576" y="3021444"/>
                        <a:pt x="2976817" y="2669180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5D478CA-14E2-0B97-73F9-36D9B8823D4F}"/>
                    </a:ext>
                  </a:extLst>
                </p:cNvPr>
                <p:cNvSpPr/>
                <p:nvPr/>
              </p:nvSpPr>
              <p:spPr>
                <a:xfrm>
                  <a:off x="4482456" y="1627788"/>
                  <a:ext cx="3018571" cy="4778052"/>
                </a:xfrm>
                <a:custGeom>
                  <a:avLst/>
                  <a:gdLst>
                    <a:gd name="connsiteX0" fmla="*/ 1752691 w 3018571"/>
                    <a:gd name="connsiteY0" fmla="*/ 4776677 h 4778052"/>
                    <a:gd name="connsiteX1" fmla="*/ 2591277 w 3018571"/>
                    <a:gd name="connsiteY1" fmla="*/ 3811826 h 4778052"/>
                    <a:gd name="connsiteX2" fmla="*/ 2984730 w 3018571"/>
                    <a:gd name="connsiteY2" fmla="*/ 2584107 h 4778052"/>
                    <a:gd name="connsiteX3" fmla="*/ 2466168 w 3018571"/>
                    <a:gd name="connsiteY3" fmla="*/ 1202817 h 4778052"/>
                    <a:gd name="connsiteX4" fmla="*/ 1720373 w 3018571"/>
                    <a:gd name="connsiteY4" fmla="*/ 11 h 4778052"/>
                    <a:gd name="connsiteX5" fmla="*/ 440974 w 3018571"/>
                    <a:gd name="connsiteY5" fmla="*/ 1547522 h 4778052"/>
                    <a:gd name="connsiteX6" fmla="*/ 238116 w 3018571"/>
                    <a:gd name="connsiteY6" fmla="*/ 2690858 h 4778052"/>
                    <a:gd name="connsiteX7" fmla="*/ 359985 w 3018571"/>
                    <a:gd name="connsiteY7" fmla="*/ 3853863 h 4778052"/>
                    <a:gd name="connsiteX8" fmla="*/ 1752691 w 3018571"/>
                    <a:gd name="connsiteY8" fmla="*/ 4776754 h 4778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8571" h="4778052">
                      <a:moveTo>
                        <a:pt x="1752691" y="4776677"/>
                      </a:moveTo>
                      <a:cubicBezTo>
                        <a:pt x="2216181" y="4812235"/>
                        <a:pt x="2306966" y="4149435"/>
                        <a:pt x="2591277" y="3811826"/>
                      </a:cubicBezTo>
                      <a:cubicBezTo>
                        <a:pt x="2825220" y="3533917"/>
                        <a:pt x="3119172" y="2944162"/>
                        <a:pt x="2984730" y="2584107"/>
                      </a:cubicBezTo>
                      <a:cubicBezTo>
                        <a:pt x="2815579" y="2131107"/>
                        <a:pt x="2808174" y="1486896"/>
                        <a:pt x="2466168" y="1202817"/>
                      </a:cubicBezTo>
                      <a:cubicBezTo>
                        <a:pt x="2189185" y="972730"/>
                        <a:pt x="2101099" y="-3845"/>
                        <a:pt x="1720373" y="11"/>
                      </a:cubicBezTo>
                      <a:cubicBezTo>
                        <a:pt x="1244079" y="4794"/>
                        <a:pt x="830648" y="1354614"/>
                        <a:pt x="440974" y="1547522"/>
                      </a:cubicBezTo>
                      <a:cubicBezTo>
                        <a:pt x="-382030" y="1955091"/>
                        <a:pt x="190216" y="2298408"/>
                        <a:pt x="238116" y="2690858"/>
                      </a:cubicBezTo>
                      <a:cubicBezTo>
                        <a:pt x="294422" y="3162909"/>
                        <a:pt x="16205" y="3569861"/>
                        <a:pt x="359985" y="3853863"/>
                      </a:cubicBezTo>
                      <a:cubicBezTo>
                        <a:pt x="635965" y="4081944"/>
                        <a:pt x="1362169" y="4746827"/>
                        <a:pt x="1752691" y="4776754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C23E410-0766-D422-7F5C-40D87A384A01}"/>
                    </a:ext>
                  </a:extLst>
                </p:cNvPr>
                <p:cNvSpPr/>
                <p:nvPr/>
              </p:nvSpPr>
              <p:spPr>
                <a:xfrm>
                  <a:off x="4484173" y="1705758"/>
                  <a:ext cx="3036493" cy="4605873"/>
                </a:xfrm>
                <a:custGeom>
                  <a:avLst/>
                  <a:gdLst>
                    <a:gd name="connsiteX0" fmla="*/ 1734082 w 3036493"/>
                    <a:gd name="connsiteY0" fmla="*/ 4601058 h 4605873"/>
                    <a:gd name="connsiteX1" fmla="*/ 2664764 w 3036493"/>
                    <a:gd name="connsiteY1" fmla="*/ 3753833 h 4605873"/>
                    <a:gd name="connsiteX2" fmla="*/ 2997591 w 3036493"/>
                    <a:gd name="connsiteY2" fmla="*/ 2499272 h 4605873"/>
                    <a:gd name="connsiteX3" fmla="*/ 2504559 w 3036493"/>
                    <a:gd name="connsiteY3" fmla="*/ 1097465 h 4605873"/>
                    <a:gd name="connsiteX4" fmla="*/ 1649930 w 3036493"/>
                    <a:gd name="connsiteY4" fmla="*/ 100 h 4605873"/>
                    <a:gd name="connsiteX5" fmla="*/ 449901 w 3036493"/>
                    <a:gd name="connsiteY5" fmla="*/ 1487524 h 4605873"/>
                    <a:gd name="connsiteX6" fmla="*/ 171221 w 3036493"/>
                    <a:gd name="connsiteY6" fmla="*/ 2663410 h 4605873"/>
                    <a:gd name="connsiteX7" fmla="*/ 311988 w 3036493"/>
                    <a:gd name="connsiteY7" fmla="*/ 3832586 h 4605873"/>
                    <a:gd name="connsiteX8" fmla="*/ 1734159 w 3036493"/>
                    <a:gd name="connsiteY8" fmla="*/ 4601135 h 4605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36493" h="4605873">
                      <a:moveTo>
                        <a:pt x="1734082" y="4601058"/>
                      </a:moveTo>
                      <a:cubicBezTo>
                        <a:pt x="2177440" y="4664460"/>
                        <a:pt x="2384618" y="4086814"/>
                        <a:pt x="2664764" y="3753833"/>
                      </a:cubicBezTo>
                      <a:cubicBezTo>
                        <a:pt x="2906420" y="3466283"/>
                        <a:pt x="3128562" y="2867271"/>
                        <a:pt x="2997591" y="2499272"/>
                      </a:cubicBezTo>
                      <a:cubicBezTo>
                        <a:pt x="2840240" y="2056917"/>
                        <a:pt x="2841089" y="1377070"/>
                        <a:pt x="2504559" y="1097465"/>
                      </a:cubicBezTo>
                      <a:cubicBezTo>
                        <a:pt x="2217549" y="859048"/>
                        <a:pt x="2037290" y="-10699"/>
                        <a:pt x="1649930" y="100"/>
                      </a:cubicBezTo>
                      <a:cubicBezTo>
                        <a:pt x="1187597" y="12981"/>
                        <a:pt x="808491" y="1275410"/>
                        <a:pt x="449901" y="1487524"/>
                      </a:cubicBezTo>
                      <a:cubicBezTo>
                        <a:pt x="-320113" y="1942838"/>
                        <a:pt x="120622" y="2268337"/>
                        <a:pt x="171221" y="2663410"/>
                      </a:cubicBezTo>
                      <a:cubicBezTo>
                        <a:pt x="229996" y="3121963"/>
                        <a:pt x="-26007" y="3553212"/>
                        <a:pt x="311988" y="3832586"/>
                      </a:cubicBezTo>
                      <a:cubicBezTo>
                        <a:pt x="597533" y="4068688"/>
                        <a:pt x="1324122" y="4542514"/>
                        <a:pt x="1734159" y="4601135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80BD5BF-0A9E-53E4-5116-43F8AD445602}"/>
                    </a:ext>
                  </a:extLst>
                </p:cNvPr>
                <p:cNvSpPr/>
                <p:nvPr/>
              </p:nvSpPr>
              <p:spPr>
                <a:xfrm>
                  <a:off x="4477865" y="1783678"/>
                  <a:ext cx="3064583" cy="4435839"/>
                </a:xfrm>
                <a:custGeom>
                  <a:avLst/>
                  <a:gdLst>
                    <a:gd name="connsiteX0" fmla="*/ 1723421 w 3064583"/>
                    <a:gd name="connsiteY0" fmla="*/ 4425487 h 4435839"/>
                    <a:gd name="connsiteX1" fmla="*/ 2746122 w 3064583"/>
                    <a:gd name="connsiteY1" fmla="*/ 3695890 h 4435839"/>
                    <a:gd name="connsiteX2" fmla="*/ 3018400 w 3064583"/>
                    <a:gd name="connsiteY2" fmla="*/ 2414487 h 4435839"/>
                    <a:gd name="connsiteX3" fmla="*/ 2550822 w 3064583"/>
                    <a:gd name="connsiteY3" fmla="*/ 992240 h 4435839"/>
                    <a:gd name="connsiteX4" fmla="*/ 1587359 w 3064583"/>
                    <a:gd name="connsiteY4" fmla="*/ 315 h 4435839"/>
                    <a:gd name="connsiteX5" fmla="*/ 466700 w 3064583"/>
                    <a:gd name="connsiteY5" fmla="*/ 1427576 h 4435839"/>
                    <a:gd name="connsiteX6" fmla="*/ 112198 w 3064583"/>
                    <a:gd name="connsiteY6" fmla="*/ 2635935 h 4435839"/>
                    <a:gd name="connsiteX7" fmla="*/ 271940 w 3064583"/>
                    <a:gd name="connsiteY7" fmla="*/ 3811281 h 4435839"/>
                    <a:gd name="connsiteX8" fmla="*/ 1723498 w 3064583"/>
                    <a:gd name="connsiteY8" fmla="*/ 4425487 h 443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64583" h="4435839">
                      <a:moveTo>
                        <a:pt x="1723421" y="4425487"/>
                      </a:moveTo>
                      <a:cubicBezTo>
                        <a:pt x="2146185" y="4513187"/>
                        <a:pt x="2470296" y="4024167"/>
                        <a:pt x="2746122" y="3695890"/>
                      </a:cubicBezTo>
                      <a:cubicBezTo>
                        <a:pt x="2995492" y="3398699"/>
                        <a:pt x="3145592" y="2790508"/>
                        <a:pt x="3018400" y="2414487"/>
                      </a:cubicBezTo>
                      <a:cubicBezTo>
                        <a:pt x="2872465" y="1983084"/>
                        <a:pt x="2881952" y="1267371"/>
                        <a:pt x="2550822" y="992240"/>
                      </a:cubicBezTo>
                      <a:cubicBezTo>
                        <a:pt x="2253785" y="745493"/>
                        <a:pt x="1981275" y="-17734"/>
                        <a:pt x="1587359" y="315"/>
                      </a:cubicBezTo>
                      <a:cubicBezTo>
                        <a:pt x="1138987" y="20832"/>
                        <a:pt x="794205" y="1197181"/>
                        <a:pt x="466700" y="1427576"/>
                      </a:cubicBezTo>
                      <a:cubicBezTo>
                        <a:pt x="-250479" y="1932100"/>
                        <a:pt x="58205" y="2238316"/>
                        <a:pt x="112198" y="2635935"/>
                      </a:cubicBezTo>
                      <a:cubicBezTo>
                        <a:pt x="172593" y="3081144"/>
                        <a:pt x="-60347" y="3536534"/>
                        <a:pt x="271940" y="3811281"/>
                      </a:cubicBezTo>
                      <a:cubicBezTo>
                        <a:pt x="566972" y="4055483"/>
                        <a:pt x="1293253" y="4336245"/>
                        <a:pt x="1723498" y="4425487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21105A7-877F-6ED6-4ACA-83FF073C6B63}"/>
                    </a:ext>
                  </a:extLst>
                </p:cNvPr>
                <p:cNvSpPr/>
                <p:nvPr/>
              </p:nvSpPr>
              <p:spPr>
                <a:xfrm>
                  <a:off x="4460130" y="1861400"/>
                  <a:ext cx="3107969" cy="4268490"/>
                </a:xfrm>
                <a:custGeom>
                  <a:avLst/>
                  <a:gdLst>
                    <a:gd name="connsiteX0" fmla="*/ 1724263 w 3107969"/>
                    <a:gd name="connsiteY0" fmla="*/ 4250116 h 4268490"/>
                    <a:gd name="connsiteX1" fmla="*/ 2838983 w 3107969"/>
                    <a:gd name="connsiteY1" fmla="*/ 3638145 h 4268490"/>
                    <a:gd name="connsiteX2" fmla="*/ 3050712 w 3107969"/>
                    <a:gd name="connsiteY2" fmla="*/ 2329900 h 4268490"/>
                    <a:gd name="connsiteX3" fmla="*/ 2608666 w 3107969"/>
                    <a:gd name="connsiteY3" fmla="*/ 887212 h 4268490"/>
                    <a:gd name="connsiteX4" fmla="*/ 1536291 w 3107969"/>
                    <a:gd name="connsiteY4" fmla="*/ 728 h 4268490"/>
                    <a:gd name="connsiteX5" fmla="*/ 495001 w 3107969"/>
                    <a:gd name="connsiteY5" fmla="*/ 1367826 h 4268490"/>
                    <a:gd name="connsiteX6" fmla="*/ 64601 w 3107969"/>
                    <a:gd name="connsiteY6" fmla="*/ 2608657 h 4268490"/>
                    <a:gd name="connsiteX7" fmla="*/ 243317 w 3107969"/>
                    <a:gd name="connsiteY7" fmla="*/ 3790251 h 4268490"/>
                    <a:gd name="connsiteX8" fmla="*/ 1724340 w 3107969"/>
                    <a:gd name="connsiteY8" fmla="*/ 4250116 h 426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07969" h="4268490">
                      <a:moveTo>
                        <a:pt x="1724263" y="4250116"/>
                      </a:moveTo>
                      <a:cubicBezTo>
                        <a:pt x="2126510" y="4359027"/>
                        <a:pt x="2567400" y="3961794"/>
                        <a:pt x="2838983" y="3638145"/>
                      </a:cubicBezTo>
                      <a:cubicBezTo>
                        <a:pt x="3096066" y="3331235"/>
                        <a:pt x="3173893" y="2714020"/>
                        <a:pt x="3050712" y="2329900"/>
                      </a:cubicBezTo>
                      <a:cubicBezTo>
                        <a:pt x="2915808" y="1909528"/>
                        <a:pt x="2934396" y="1157793"/>
                        <a:pt x="2608666" y="887212"/>
                      </a:cubicBezTo>
                      <a:cubicBezTo>
                        <a:pt x="2301601" y="632135"/>
                        <a:pt x="1936918" y="-24880"/>
                        <a:pt x="1536291" y="728"/>
                      </a:cubicBezTo>
                      <a:cubicBezTo>
                        <a:pt x="1101957" y="28496"/>
                        <a:pt x="791576" y="1119844"/>
                        <a:pt x="495001" y="1367826"/>
                      </a:cubicBezTo>
                      <a:cubicBezTo>
                        <a:pt x="-169265" y="1923180"/>
                        <a:pt x="7215" y="2208570"/>
                        <a:pt x="64601" y="2608657"/>
                      </a:cubicBezTo>
                      <a:cubicBezTo>
                        <a:pt x="126539" y="3040445"/>
                        <a:pt x="-83262" y="3520055"/>
                        <a:pt x="243317" y="3790251"/>
                      </a:cubicBezTo>
                      <a:cubicBezTo>
                        <a:pt x="547914" y="4042475"/>
                        <a:pt x="1273500" y="4128092"/>
                        <a:pt x="1724340" y="425011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F8E74DF0-806A-36A5-6D6E-A45288E22BFE}"/>
                    </a:ext>
                  </a:extLst>
                </p:cNvPr>
                <p:cNvSpPr/>
                <p:nvPr/>
              </p:nvSpPr>
              <p:spPr>
                <a:xfrm>
                  <a:off x="4426209" y="1938811"/>
                  <a:ext cx="3173562" cy="4104897"/>
                </a:xfrm>
                <a:custGeom>
                  <a:avLst/>
                  <a:gdLst>
                    <a:gd name="connsiteX0" fmla="*/ 1741215 w 3173562"/>
                    <a:gd name="connsiteY0" fmla="*/ 4075055 h 4104897"/>
                    <a:gd name="connsiteX1" fmla="*/ 2947955 w 3173562"/>
                    <a:gd name="connsiteY1" fmla="*/ 3580712 h 4104897"/>
                    <a:gd name="connsiteX2" fmla="*/ 3099057 w 3173562"/>
                    <a:gd name="connsiteY2" fmla="*/ 2245625 h 4104897"/>
                    <a:gd name="connsiteX3" fmla="*/ 2682464 w 3173562"/>
                    <a:gd name="connsiteY3" fmla="*/ 782497 h 4104897"/>
                    <a:gd name="connsiteX4" fmla="*/ 1501255 w 3173562"/>
                    <a:gd name="connsiteY4" fmla="*/ 1452 h 4104897"/>
                    <a:gd name="connsiteX5" fmla="*/ 539335 w 3173562"/>
                    <a:gd name="connsiteY5" fmla="*/ 1308387 h 4104897"/>
                    <a:gd name="connsiteX6" fmla="*/ 33114 w 3173562"/>
                    <a:gd name="connsiteY6" fmla="*/ 2581691 h 4104897"/>
                    <a:gd name="connsiteX7" fmla="*/ 230727 w 3173562"/>
                    <a:gd name="connsiteY7" fmla="*/ 3769455 h 4104897"/>
                    <a:gd name="connsiteX8" fmla="*/ 1741215 w 3173562"/>
                    <a:gd name="connsiteY8" fmla="*/ 4074978 h 4104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73562" h="4104897">
                      <a:moveTo>
                        <a:pt x="1741215" y="4075055"/>
                      </a:moveTo>
                      <a:cubicBezTo>
                        <a:pt x="2123407" y="4202555"/>
                        <a:pt x="2680613" y="3899655"/>
                        <a:pt x="2947955" y="3580712"/>
                      </a:cubicBezTo>
                      <a:cubicBezTo>
                        <a:pt x="3212750" y="3264160"/>
                        <a:pt x="3218073" y="2637921"/>
                        <a:pt x="3099057" y="2245625"/>
                      </a:cubicBezTo>
                      <a:cubicBezTo>
                        <a:pt x="2974874" y="1836359"/>
                        <a:pt x="3002796" y="1048604"/>
                        <a:pt x="2682464" y="782497"/>
                      </a:cubicBezTo>
                      <a:cubicBezTo>
                        <a:pt x="2365449" y="519089"/>
                        <a:pt x="1908516" y="-31946"/>
                        <a:pt x="1501255" y="1452"/>
                      </a:cubicBezTo>
                      <a:cubicBezTo>
                        <a:pt x="1080960" y="36008"/>
                        <a:pt x="805288" y="1043668"/>
                        <a:pt x="539335" y="1308387"/>
                      </a:cubicBezTo>
                      <a:cubicBezTo>
                        <a:pt x="-71324" y="1916191"/>
                        <a:pt x="-27821" y="2179059"/>
                        <a:pt x="33114" y="2581691"/>
                      </a:cubicBezTo>
                      <a:cubicBezTo>
                        <a:pt x="96440" y="3000135"/>
                        <a:pt x="-90144" y="3503888"/>
                        <a:pt x="230727" y="3769455"/>
                      </a:cubicBezTo>
                      <a:cubicBezTo>
                        <a:pt x="544811" y="4029701"/>
                        <a:pt x="1270089" y="3917782"/>
                        <a:pt x="1741215" y="4074978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9AA603A-6245-EC20-F553-E7DC9BD0E66A}"/>
                    </a:ext>
                  </a:extLst>
                </p:cNvPr>
                <p:cNvSpPr/>
                <p:nvPr/>
              </p:nvSpPr>
              <p:spPr>
                <a:xfrm>
                  <a:off x="4376099" y="2015664"/>
                  <a:ext cx="3263713" cy="3947335"/>
                </a:xfrm>
                <a:custGeom>
                  <a:avLst/>
                  <a:gdLst>
                    <a:gd name="connsiteX0" fmla="*/ 1774433 w 3263713"/>
                    <a:gd name="connsiteY0" fmla="*/ 3900552 h 3947335"/>
                    <a:gd name="connsiteX1" fmla="*/ 3073192 w 3263713"/>
                    <a:gd name="connsiteY1" fmla="*/ 3523836 h 3947335"/>
                    <a:gd name="connsiteX2" fmla="*/ 3163745 w 3263713"/>
                    <a:gd name="connsiteY2" fmla="*/ 2161907 h 3947335"/>
                    <a:gd name="connsiteX3" fmla="*/ 2772683 w 3263713"/>
                    <a:gd name="connsiteY3" fmla="*/ 678262 h 3947335"/>
                    <a:gd name="connsiteX4" fmla="*/ 1482563 w 3263713"/>
                    <a:gd name="connsiteY4" fmla="*/ 2735 h 3947335"/>
                    <a:gd name="connsiteX5" fmla="*/ 600012 w 3263713"/>
                    <a:gd name="connsiteY5" fmla="*/ 1249583 h 3947335"/>
                    <a:gd name="connsiteX6" fmla="*/ 17970 w 3263713"/>
                    <a:gd name="connsiteY6" fmla="*/ 2555437 h 3947335"/>
                    <a:gd name="connsiteX7" fmla="*/ 234558 w 3263713"/>
                    <a:gd name="connsiteY7" fmla="*/ 3749449 h 3947335"/>
                    <a:gd name="connsiteX8" fmla="*/ 1774433 w 3263713"/>
                    <a:gd name="connsiteY8" fmla="*/ 3900629 h 394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63713" h="3947335">
                      <a:moveTo>
                        <a:pt x="1774433" y="3900552"/>
                      </a:moveTo>
                      <a:cubicBezTo>
                        <a:pt x="2137188" y="4044635"/>
                        <a:pt x="2810169" y="3838151"/>
                        <a:pt x="3073192" y="3523836"/>
                      </a:cubicBezTo>
                      <a:cubicBezTo>
                        <a:pt x="3345701" y="3197643"/>
                        <a:pt x="3278210" y="2562533"/>
                        <a:pt x="3163745" y="2161907"/>
                      </a:cubicBezTo>
                      <a:cubicBezTo>
                        <a:pt x="3049975" y="1763902"/>
                        <a:pt x="3087538" y="939895"/>
                        <a:pt x="2772683" y="678262"/>
                      </a:cubicBezTo>
                      <a:cubicBezTo>
                        <a:pt x="2445641" y="406524"/>
                        <a:pt x="1896534" y="-38994"/>
                        <a:pt x="1482563" y="2735"/>
                      </a:cubicBezTo>
                      <a:cubicBezTo>
                        <a:pt x="1068593" y="44463"/>
                        <a:pt x="835884" y="968666"/>
                        <a:pt x="600012" y="1249583"/>
                      </a:cubicBezTo>
                      <a:cubicBezTo>
                        <a:pt x="44118" y="1911380"/>
                        <a:pt x="-46590" y="2150260"/>
                        <a:pt x="17970" y="2555437"/>
                      </a:cubicBezTo>
                      <a:cubicBezTo>
                        <a:pt x="82530" y="2960460"/>
                        <a:pt x="-80606" y="3488355"/>
                        <a:pt x="234558" y="3749449"/>
                      </a:cubicBezTo>
                      <a:cubicBezTo>
                        <a:pt x="558206" y="4017716"/>
                        <a:pt x="1283870" y="3705792"/>
                        <a:pt x="1774433" y="390062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F40DB47-6CB0-F1BD-8E37-45F2CBF33A32}"/>
                    </a:ext>
                  </a:extLst>
                </p:cNvPr>
                <p:cNvSpPr/>
                <p:nvPr/>
              </p:nvSpPr>
              <p:spPr>
                <a:xfrm>
                  <a:off x="4316854" y="2091550"/>
                  <a:ext cx="3371549" cy="3814147"/>
                </a:xfrm>
                <a:custGeom>
                  <a:avLst/>
                  <a:gdLst>
                    <a:gd name="connsiteX0" fmla="*/ 1816709 w 3371549"/>
                    <a:gd name="connsiteY0" fmla="*/ 3727016 h 3814147"/>
                    <a:gd name="connsiteX1" fmla="*/ 3207564 w 3371549"/>
                    <a:gd name="connsiteY1" fmla="*/ 3467928 h 3814147"/>
                    <a:gd name="connsiteX2" fmla="*/ 3237568 w 3371549"/>
                    <a:gd name="connsiteY2" fmla="*/ 2079156 h 3814147"/>
                    <a:gd name="connsiteX3" fmla="*/ 2871960 w 3371549"/>
                    <a:gd name="connsiteY3" fmla="*/ 575071 h 3814147"/>
                    <a:gd name="connsiteX4" fmla="*/ 1473006 w 3371549"/>
                    <a:gd name="connsiteY4" fmla="*/ 4984 h 3814147"/>
                    <a:gd name="connsiteX5" fmla="*/ 669824 w 3371549"/>
                    <a:gd name="connsiteY5" fmla="*/ 1191668 h 3814147"/>
                    <a:gd name="connsiteX6" fmla="*/ 11883 w 3371549"/>
                    <a:gd name="connsiteY6" fmla="*/ 2529996 h 3814147"/>
                    <a:gd name="connsiteX7" fmla="*/ 247369 w 3371549"/>
                    <a:gd name="connsiteY7" fmla="*/ 3730178 h 3814147"/>
                    <a:gd name="connsiteX8" fmla="*/ 1816709 w 3371549"/>
                    <a:gd name="connsiteY8" fmla="*/ 3727016 h 3814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71549" h="3814147">
                      <a:moveTo>
                        <a:pt x="1816709" y="3727016"/>
                      </a:moveTo>
                      <a:cubicBezTo>
                        <a:pt x="2160874" y="3886063"/>
                        <a:pt x="2948707" y="3777615"/>
                        <a:pt x="3207564" y="3467928"/>
                      </a:cubicBezTo>
                      <a:cubicBezTo>
                        <a:pt x="3487786" y="3132092"/>
                        <a:pt x="3347173" y="2488190"/>
                        <a:pt x="3237568" y="2079156"/>
                      </a:cubicBezTo>
                      <a:cubicBezTo>
                        <a:pt x="3133902" y="1692567"/>
                        <a:pt x="3181416" y="832231"/>
                        <a:pt x="2871960" y="575071"/>
                      </a:cubicBezTo>
                      <a:cubicBezTo>
                        <a:pt x="2534890" y="295002"/>
                        <a:pt x="1893533" y="-45307"/>
                        <a:pt x="1473006" y="4984"/>
                      </a:cubicBezTo>
                      <a:cubicBezTo>
                        <a:pt x="1080710" y="51880"/>
                        <a:pt x="876308" y="895248"/>
                        <a:pt x="669824" y="1191668"/>
                      </a:cubicBezTo>
                      <a:cubicBezTo>
                        <a:pt x="170313" y="1908693"/>
                        <a:pt x="-56379" y="2122427"/>
                        <a:pt x="11883" y="2529996"/>
                      </a:cubicBezTo>
                      <a:cubicBezTo>
                        <a:pt x="80145" y="2937564"/>
                        <a:pt x="-62010" y="3473713"/>
                        <a:pt x="247369" y="3730178"/>
                      </a:cubicBezTo>
                      <a:cubicBezTo>
                        <a:pt x="580505" y="4006544"/>
                        <a:pt x="1307942" y="3491916"/>
                        <a:pt x="1816709" y="3727016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2AA68B3-BBB3-9DDF-9D6F-C9D9C9B74C6F}"/>
                    </a:ext>
                  </a:extLst>
                </p:cNvPr>
                <p:cNvSpPr/>
                <p:nvPr/>
              </p:nvSpPr>
              <p:spPr>
                <a:xfrm>
                  <a:off x="4254170" y="2165535"/>
                  <a:ext cx="3489733" cy="3780696"/>
                </a:xfrm>
                <a:custGeom>
                  <a:avLst/>
                  <a:gdLst>
                    <a:gd name="connsiteX0" fmla="*/ 1862424 w 3489733"/>
                    <a:gd name="connsiteY0" fmla="*/ 3555381 h 3780696"/>
                    <a:gd name="connsiteX1" fmla="*/ 3345298 w 3489733"/>
                    <a:gd name="connsiteY1" fmla="*/ 3413920 h 3780696"/>
                    <a:gd name="connsiteX2" fmla="*/ 3314677 w 3489733"/>
                    <a:gd name="connsiteY2" fmla="*/ 1998383 h 3780696"/>
                    <a:gd name="connsiteX3" fmla="*/ 2974599 w 3489733"/>
                    <a:gd name="connsiteY3" fmla="*/ 473858 h 3780696"/>
                    <a:gd name="connsiteX4" fmla="*/ 1466734 w 3489733"/>
                    <a:gd name="connsiteY4" fmla="*/ 9211 h 3780696"/>
                    <a:gd name="connsiteX5" fmla="*/ 742922 w 3489733"/>
                    <a:gd name="connsiteY5" fmla="*/ 1135733 h 3780696"/>
                    <a:gd name="connsiteX6" fmla="*/ 9159 w 3489733"/>
                    <a:gd name="connsiteY6" fmla="*/ 2506532 h 3780696"/>
                    <a:gd name="connsiteX7" fmla="*/ 263620 w 3489733"/>
                    <a:gd name="connsiteY7" fmla="*/ 3712886 h 3780696"/>
                    <a:gd name="connsiteX8" fmla="*/ 1862424 w 3489733"/>
                    <a:gd name="connsiteY8" fmla="*/ 3555381 h 3780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89733" h="3780696">
                      <a:moveTo>
                        <a:pt x="1862424" y="3555381"/>
                      </a:moveTo>
                      <a:cubicBezTo>
                        <a:pt x="2188927" y="3728158"/>
                        <a:pt x="3090761" y="3718902"/>
                        <a:pt x="3345298" y="3413920"/>
                      </a:cubicBezTo>
                      <a:cubicBezTo>
                        <a:pt x="3633311" y="3068443"/>
                        <a:pt x="3419114" y="2415825"/>
                        <a:pt x="3314677" y="1998383"/>
                      </a:cubicBezTo>
                      <a:cubicBezTo>
                        <a:pt x="3220807" y="1623210"/>
                        <a:pt x="3278656" y="726467"/>
                        <a:pt x="2974599" y="473858"/>
                      </a:cubicBezTo>
                      <a:cubicBezTo>
                        <a:pt x="2627580" y="185459"/>
                        <a:pt x="1893894" y="-50104"/>
                        <a:pt x="1466734" y="9211"/>
                      </a:cubicBezTo>
                      <a:cubicBezTo>
                        <a:pt x="1088321" y="61816"/>
                        <a:pt x="920789" y="824040"/>
                        <a:pt x="742922" y="1135733"/>
                      </a:cubicBezTo>
                      <a:cubicBezTo>
                        <a:pt x="301800" y="1908755"/>
                        <a:pt x="-63037" y="2096496"/>
                        <a:pt x="9159" y="2506532"/>
                      </a:cubicBezTo>
                      <a:cubicBezTo>
                        <a:pt x="75802" y="2884945"/>
                        <a:pt x="-40051" y="3461048"/>
                        <a:pt x="263620" y="3712886"/>
                      </a:cubicBezTo>
                      <a:cubicBezTo>
                        <a:pt x="606320" y="3997273"/>
                        <a:pt x="1337228" y="3277473"/>
                        <a:pt x="1862424" y="3555381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C6B7872-B685-D5D1-7522-3256F3F98A50}"/>
                    </a:ext>
                  </a:extLst>
                </p:cNvPr>
                <p:cNvSpPr/>
                <p:nvPr/>
              </p:nvSpPr>
              <p:spPr>
                <a:xfrm>
                  <a:off x="4190357" y="2234963"/>
                  <a:ext cx="3614123" cy="3758010"/>
                </a:xfrm>
                <a:custGeom>
                  <a:avLst/>
                  <a:gdLst>
                    <a:gd name="connsiteX0" fmla="*/ 1909345 w 3614123"/>
                    <a:gd name="connsiteY0" fmla="*/ 3388303 h 3758010"/>
                    <a:gd name="connsiteX1" fmla="*/ 3484238 w 3614123"/>
                    <a:gd name="connsiteY1" fmla="*/ 3364469 h 3758010"/>
                    <a:gd name="connsiteX2" fmla="*/ 3393067 w 3614123"/>
                    <a:gd name="connsiteY2" fmla="*/ 1922090 h 3758010"/>
                    <a:gd name="connsiteX3" fmla="*/ 3078443 w 3614123"/>
                    <a:gd name="connsiteY3" fmla="*/ 377125 h 3758010"/>
                    <a:gd name="connsiteX4" fmla="*/ 1461744 w 3614123"/>
                    <a:gd name="connsiteY4" fmla="*/ 17919 h 3758010"/>
                    <a:gd name="connsiteX5" fmla="*/ 817301 w 3614123"/>
                    <a:gd name="connsiteY5" fmla="*/ 1084276 h 3758010"/>
                    <a:gd name="connsiteX6" fmla="*/ 7718 w 3614123"/>
                    <a:gd name="connsiteY6" fmla="*/ 2487549 h 3758010"/>
                    <a:gd name="connsiteX7" fmla="*/ 281153 w 3614123"/>
                    <a:gd name="connsiteY7" fmla="*/ 3700150 h 3758010"/>
                    <a:gd name="connsiteX8" fmla="*/ 1909345 w 3614123"/>
                    <a:gd name="connsiteY8" fmla="*/ 3388303 h 3758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4123" h="3758010">
                      <a:moveTo>
                        <a:pt x="1909345" y="3388303"/>
                      </a:moveTo>
                      <a:cubicBezTo>
                        <a:pt x="2219418" y="3574116"/>
                        <a:pt x="3233943" y="3664824"/>
                        <a:pt x="3484238" y="3364469"/>
                      </a:cubicBezTo>
                      <a:cubicBezTo>
                        <a:pt x="3779964" y="3009351"/>
                        <a:pt x="3491874" y="2348094"/>
                        <a:pt x="3393067" y="1922090"/>
                      </a:cubicBezTo>
                      <a:cubicBezTo>
                        <a:pt x="3308684" y="1558333"/>
                        <a:pt x="3377101" y="625260"/>
                        <a:pt x="3078443" y="377125"/>
                      </a:cubicBezTo>
                      <a:cubicBezTo>
                        <a:pt x="2721397" y="80473"/>
                        <a:pt x="1895307" y="-50884"/>
                        <a:pt x="1461744" y="17919"/>
                      </a:cubicBezTo>
                      <a:cubicBezTo>
                        <a:pt x="1097138" y="75845"/>
                        <a:pt x="967324" y="757388"/>
                        <a:pt x="817301" y="1084276"/>
                      </a:cubicBezTo>
                      <a:cubicBezTo>
                        <a:pt x="436652" y="1913683"/>
                        <a:pt x="-68566" y="2075121"/>
                        <a:pt x="7718" y="2487549"/>
                      </a:cubicBezTo>
                      <a:cubicBezTo>
                        <a:pt x="75286" y="2852695"/>
                        <a:pt x="-16810" y="3452863"/>
                        <a:pt x="281153" y="3700150"/>
                      </a:cubicBezTo>
                      <a:cubicBezTo>
                        <a:pt x="633340" y="3992560"/>
                        <a:pt x="1370034" y="3065041"/>
                        <a:pt x="1909345" y="3388303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32D294A-8C0F-7CE4-9141-73444F3CD3E3}"/>
                    </a:ext>
                  </a:extLst>
                </p:cNvPr>
                <p:cNvSpPr/>
                <p:nvPr/>
              </p:nvSpPr>
              <p:spPr>
                <a:xfrm>
                  <a:off x="4125770" y="2293347"/>
                  <a:ext cx="3742715" cy="3749606"/>
                </a:xfrm>
                <a:custGeom>
                  <a:avLst/>
                  <a:gdLst>
                    <a:gd name="connsiteX0" fmla="*/ 1956963 w 3742715"/>
                    <a:gd name="connsiteY0" fmla="*/ 3232269 h 3749606"/>
                    <a:gd name="connsiteX1" fmla="*/ 3623876 w 3742715"/>
                    <a:gd name="connsiteY1" fmla="*/ 3326063 h 3749606"/>
                    <a:gd name="connsiteX2" fmla="*/ 3472155 w 3742715"/>
                    <a:gd name="connsiteY2" fmla="*/ 1856842 h 3749606"/>
                    <a:gd name="connsiteX3" fmla="*/ 3183063 w 3742715"/>
                    <a:gd name="connsiteY3" fmla="*/ 291359 h 3749606"/>
                    <a:gd name="connsiteX4" fmla="*/ 1457529 w 3742715"/>
                    <a:gd name="connsiteY4" fmla="*/ 37593 h 3749606"/>
                    <a:gd name="connsiteX5" fmla="*/ 892456 w 3742715"/>
                    <a:gd name="connsiteY5" fmla="*/ 1043864 h 3749606"/>
                    <a:gd name="connsiteX6" fmla="*/ 6974 w 3742715"/>
                    <a:gd name="connsiteY6" fmla="*/ 2479687 h 3749606"/>
                    <a:gd name="connsiteX7" fmla="*/ 299306 w 3742715"/>
                    <a:gd name="connsiteY7" fmla="*/ 3698459 h 3749606"/>
                    <a:gd name="connsiteX8" fmla="*/ 1956963 w 3742715"/>
                    <a:gd name="connsiteY8" fmla="*/ 3232269 h 3749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2715" h="3749606">
                      <a:moveTo>
                        <a:pt x="1956963" y="3232269"/>
                      </a:moveTo>
                      <a:cubicBezTo>
                        <a:pt x="2251687" y="3430655"/>
                        <a:pt x="3377822" y="3621712"/>
                        <a:pt x="3623876" y="3326063"/>
                      </a:cubicBezTo>
                      <a:cubicBezTo>
                        <a:pt x="3927315" y="2961226"/>
                        <a:pt x="3564869" y="2291484"/>
                        <a:pt x="3472155" y="1856842"/>
                      </a:cubicBezTo>
                      <a:cubicBezTo>
                        <a:pt x="3397028" y="1504577"/>
                        <a:pt x="3476244" y="535021"/>
                        <a:pt x="3183063" y="291359"/>
                      </a:cubicBezTo>
                      <a:cubicBezTo>
                        <a:pt x="2815989" y="-13623"/>
                        <a:pt x="1897339" y="-41237"/>
                        <a:pt x="1457529" y="37593"/>
                      </a:cubicBezTo>
                      <a:cubicBezTo>
                        <a:pt x="1106653" y="100533"/>
                        <a:pt x="1015405" y="701550"/>
                        <a:pt x="892456" y="1043864"/>
                      </a:cubicBezTo>
                      <a:cubicBezTo>
                        <a:pt x="574361" y="1929346"/>
                        <a:pt x="-74247" y="2064945"/>
                        <a:pt x="6974" y="2479687"/>
                      </a:cubicBezTo>
                      <a:cubicBezTo>
                        <a:pt x="74696" y="2831643"/>
                        <a:pt x="7128" y="3455800"/>
                        <a:pt x="299306" y="3698459"/>
                      </a:cubicBezTo>
                      <a:cubicBezTo>
                        <a:pt x="661058" y="3998967"/>
                        <a:pt x="1405928" y="2861262"/>
                        <a:pt x="1956963" y="3232269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A7FAC94-85AE-CCC5-C6B2-57EF62CD88C5}"/>
                    </a:ext>
                  </a:extLst>
                </p:cNvPr>
                <p:cNvSpPr/>
                <p:nvPr/>
              </p:nvSpPr>
              <p:spPr>
                <a:xfrm>
                  <a:off x="4061078" y="2330966"/>
                  <a:ext cx="3873961" cy="3763840"/>
                </a:xfrm>
                <a:custGeom>
                  <a:avLst/>
                  <a:gdLst>
                    <a:gd name="connsiteX0" fmla="*/ 3763695 w 3873961"/>
                    <a:gd name="connsiteY0" fmla="*/ 3308421 h 3763840"/>
                    <a:gd name="connsiteX1" fmla="*/ 3551425 w 3873961"/>
                    <a:gd name="connsiteY1" fmla="*/ 1812358 h 3763840"/>
                    <a:gd name="connsiteX2" fmla="*/ 3287786 w 3873961"/>
                    <a:gd name="connsiteY2" fmla="*/ 226435 h 3763840"/>
                    <a:gd name="connsiteX3" fmla="*/ 1453342 w 3873961"/>
                    <a:gd name="connsiteY3" fmla="*/ 78186 h 3763840"/>
                    <a:gd name="connsiteX4" fmla="*/ 967638 w 3873961"/>
                    <a:gd name="connsiteY4" fmla="*/ 1024294 h 3763840"/>
                    <a:gd name="connsiteX5" fmla="*/ 6334 w 3873961"/>
                    <a:gd name="connsiteY5" fmla="*/ 2492590 h 3763840"/>
                    <a:gd name="connsiteX6" fmla="*/ 317642 w 3873961"/>
                    <a:gd name="connsiteY6" fmla="*/ 3717532 h 3763840"/>
                    <a:gd name="connsiteX7" fmla="*/ 2004763 w 3873961"/>
                    <a:gd name="connsiteY7" fmla="*/ 3096923 h 3763840"/>
                    <a:gd name="connsiteX8" fmla="*/ 3763772 w 3873961"/>
                    <a:gd name="connsiteY8" fmla="*/ 3308421 h 376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73961" h="3763840">
                      <a:moveTo>
                        <a:pt x="3763695" y="3308421"/>
                      </a:moveTo>
                      <a:cubicBezTo>
                        <a:pt x="4074847" y="2933942"/>
                        <a:pt x="3637583" y="2255716"/>
                        <a:pt x="3551425" y="1812358"/>
                      </a:cubicBezTo>
                      <a:cubicBezTo>
                        <a:pt x="3485169" y="1471586"/>
                        <a:pt x="3575568" y="465623"/>
                        <a:pt x="3287786" y="226435"/>
                      </a:cubicBezTo>
                      <a:cubicBezTo>
                        <a:pt x="2910685" y="-86878"/>
                        <a:pt x="1899323" y="-11288"/>
                        <a:pt x="1453342" y="78186"/>
                      </a:cubicBezTo>
                      <a:cubicBezTo>
                        <a:pt x="1116041" y="145831"/>
                        <a:pt x="1064131" y="666245"/>
                        <a:pt x="967638" y="1024294"/>
                      </a:cubicBezTo>
                      <a:cubicBezTo>
                        <a:pt x="714026" y="1965311"/>
                        <a:pt x="-78589" y="2075380"/>
                        <a:pt x="6334" y="2492590"/>
                      </a:cubicBezTo>
                      <a:cubicBezTo>
                        <a:pt x="75291" y="2831202"/>
                        <a:pt x="31094" y="3479501"/>
                        <a:pt x="317642" y="3717532"/>
                      </a:cubicBezTo>
                      <a:cubicBezTo>
                        <a:pt x="688958" y="4026062"/>
                        <a:pt x="1444780" y="2676242"/>
                        <a:pt x="2004763" y="3096923"/>
                      </a:cubicBezTo>
                      <a:cubicBezTo>
                        <a:pt x="2285294" y="3307727"/>
                        <a:pt x="3521961" y="3599365"/>
                        <a:pt x="3763772" y="3308421"/>
                      </a:cubicBezTo>
                      <a:close/>
                    </a:path>
                  </a:pathLst>
                </a:custGeom>
                <a:ln w="3175" cap="flat">
                  <a:gradFill>
                    <a:gsLst>
                      <a:gs pos="25000">
                        <a:srgbClr val="42BBB6">
                          <a:alpha val="0"/>
                        </a:srgbClr>
                      </a:gs>
                      <a:gs pos="75000">
                        <a:srgbClr val="42BBB6">
                          <a:alpha val="0"/>
                        </a:srgbClr>
                      </a:gs>
                      <a:gs pos="50000">
                        <a:srgbClr val="42BBB6">
                          <a:alpha val="50000"/>
                        </a:srgbClr>
                      </a:gs>
                      <a:gs pos="0">
                        <a:srgbClr val="B0E297">
                          <a:lumMod val="60000"/>
                          <a:lumOff val="40000"/>
                        </a:srgbClr>
                      </a:gs>
                      <a:gs pos="100000">
                        <a:srgbClr val="42BBB6"/>
                      </a:gs>
                    </a:gsLst>
                    <a:lin ang="5400000" scaled="1"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828800">
                    <a:defRPr/>
                  </a:pPr>
                  <a:endParaRPr lang="en-US" sz="3600">
                    <a:solidFill>
                      <a:srgbClr val="000000"/>
                    </a:solidFill>
                    <a:latin typeface="Segoe Sans Text"/>
                  </a:endParaRPr>
                </a:p>
              </p:txBody>
            </p:sp>
          </p:grp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F95-BBAA-A5A4-1C83-BE4FAA615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" y="0"/>
            <a:ext cx="24384000" cy="13716000"/>
          </a:xfrm>
          <a:prstGeom prst="rect">
            <a:avLst/>
          </a:prstGeom>
          <a:gradFill flip="none" rotWithShape="1">
            <a:gsLst>
              <a:gs pos="0">
                <a:srgbClr val="3EBAB6">
                  <a:alpha val="25000"/>
                </a:srgbClr>
              </a:gs>
              <a:gs pos="100000">
                <a:srgbClr val="B6E495">
                  <a:alpha val="0"/>
                </a:srgb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>
              <a:defRPr/>
            </a:pPr>
            <a:endParaRPr lang="en-US" sz="2800">
              <a:solidFill>
                <a:srgbClr val="0078D4"/>
              </a:solidFill>
              <a:latin typeface="Segoe Sans Text Semibold" pitchFamily="2" charset="0"/>
              <a:cs typeface="Segoe Sans Text Semibold" pitchFamily="2" charset="0"/>
            </a:endParaRPr>
          </a:p>
        </p:txBody>
      </p:sp>
      <p:sp>
        <p:nvSpPr>
          <p:cNvPr id="82" name="Title 6">
            <a:extLst>
              <a:ext uri="{FF2B5EF4-FFF2-40B4-BE49-F238E27FC236}">
                <a16:creationId xmlns:a16="http://schemas.microsoft.com/office/drawing/2014/main" id="{CB98ADF8-CC6A-7B3C-4FE5-B94C7C4361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606863" y="5216760"/>
            <a:ext cx="21173440" cy="147732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802028">
              <a:defRPr/>
            </a:pPr>
            <a:r>
              <a:rPr lang="en-US" sz="9600" b="1" spc="0">
                <a:ln>
                  <a:noFill/>
                </a:ln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 pitchFamily="2" charset="0"/>
                <a:cs typeface="Segoe Sans Text" pitchFamily="2" charset="0"/>
              </a:rPr>
              <a:t>Microsoft Agent Framework</a:t>
            </a:r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5358981E-9970-256A-39EE-59874C72CB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8345487" y="2001471"/>
            <a:ext cx="7696200" cy="878181"/>
          </a:xfrm>
          <a:prstGeom prst="roundRect">
            <a:avLst>
              <a:gd name="adj" fmla="val 34737"/>
            </a:avLst>
          </a:prstGeom>
          <a:gradFill flip="none" rotWithShape="1">
            <a:gsLst>
              <a:gs pos="0">
                <a:schemeClr val="accent4"/>
              </a:gs>
              <a:gs pos="5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274320" tIns="36576" rIns="274320" bIns="10972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828800" fontAlgn="base">
              <a:spcAft>
                <a:spcPct val="0"/>
              </a:spcAft>
              <a:defRPr/>
            </a:pPr>
            <a:r>
              <a:rPr lang="en-US" spc="0">
                <a:solidFill>
                  <a:srgbClr val="000000">
                    <a:lumMod val="75000"/>
                    <a:lumOff val="25000"/>
                  </a:srgbClr>
                </a:solidFill>
                <a:latin typeface="Segoe Sans Text Semibold"/>
                <a:cs typeface="Segoe Sans Text" pitchFamily="2" charset="0"/>
              </a:rPr>
              <a:t>Public Preview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602D36F6-7BB8-AB5A-4933-D7851F639734}"/>
              </a:ext>
            </a:extLst>
          </p:cNvPr>
          <p:cNvSpPr txBox="1">
            <a:spLocks/>
          </p:cNvSpPr>
          <p:nvPr/>
        </p:nvSpPr>
        <p:spPr>
          <a:xfrm>
            <a:off x="1128710" y="6755118"/>
            <a:ext cx="22129750" cy="14478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Segoe Sans Display" pitchFamily="2" charset="0"/>
              </a:defRPr>
            </a:lvl1pPr>
          </a:lstStyle>
          <a:p>
            <a:pPr algn="ctr" defTabSz="1828800" fontAlgn="base">
              <a:lnSpc>
                <a:spcPct val="100000"/>
              </a:lnSpc>
              <a:spcAft>
                <a:spcPts val="2400"/>
              </a:spcAft>
              <a:buSzPct val="90000"/>
              <a:defRPr/>
            </a:pPr>
            <a:r>
              <a:rPr lang="en-US" sz="4800" spc="0">
                <a:gradFill flip="none" rotWithShape="1">
                  <a:gsLst>
                    <a:gs pos="0">
                      <a:srgbClr val="8DE971"/>
                    </a:gs>
                    <a:gs pos="5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Sans Text Semibold" pitchFamily="2" charset="0"/>
                <a:cs typeface="Segoe Sans Text" pitchFamily="2" charset="0"/>
              </a:rPr>
              <a:t>Open-source engine for building and orchestrating intelligent AI agents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879106-E05F-0EF8-3454-1CAF237A9A87}"/>
              </a:ext>
            </a:extLst>
          </p:cNvPr>
          <p:cNvSpPr txBox="1"/>
          <p:nvPr/>
        </p:nvSpPr>
        <p:spPr>
          <a:xfrm>
            <a:off x="8406929" y="8583330"/>
            <a:ext cx="4163888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828800">
              <a:defRPr/>
            </a:pPr>
            <a:r>
              <a:rPr lang="en-US" sz="360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/>
              </a:rPr>
              <a:t>Pipeline for Research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404481-46CB-07C8-2509-95FA17C3C416}"/>
              </a:ext>
            </a:extLst>
          </p:cNvPr>
          <p:cNvSpPr txBox="1"/>
          <p:nvPr/>
        </p:nvSpPr>
        <p:spPr>
          <a:xfrm>
            <a:off x="17361815" y="8528984"/>
            <a:ext cx="4843504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828800">
              <a:defRPr/>
            </a:pPr>
            <a:r>
              <a:rPr lang="en-US" sz="360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/>
              </a:rPr>
              <a:t>Ready for </a:t>
            </a:r>
          </a:p>
          <a:p>
            <a:pPr algn="ctr" defTabSz="1828800">
              <a:defRPr/>
            </a:pPr>
            <a:r>
              <a:rPr lang="en-US" sz="360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/>
              </a:rPr>
              <a:t>Production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05640C6-BDCF-D4C3-207A-F24D589971AA}"/>
              </a:ext>
            </a:extLst>
          </p:cNvPr>
          <p:cNvSpPr txBox="1"/>
          <p:nvPr/>
        </p:nvSpPr>
        <p:spPr>
          <a:xfrm>
            <a:off x="3421537" y="8575734"/>
            <a:ext cx="5409660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828800">
              <a:defRPr/>
            </a:pPr>
            <a:r>
              <a:rPr lang="en-US" sz="360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/>
              </a:rPr>
              <a:t>Open Standards &amp; Interoperability</a:t>
            </a:r>
          </a:p>
        </p:txBody>
      </p:sp>
      <p:cxnSp>
        <p:nvCxnSpPr>
          <p:cNvPr id="89" name="!!Straight Connector 49">
            <a:extLst>
              <a:ext uri="{FF2B5EF4-FFF2-40B4-BE49-F238E27FC236}">
                <a16:creationId xmlns:a16="http://schemas.microsoft.com/office/drawing/2014/main" id="{998F5CF4-11A4-3640-AF3E-70E1FC5D5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943" y="8460670"/>
            <a:ext cx="0" cy="1353312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!!Straight Connector 49">
            <a:extLst>
              <a:ext uri="{FF2B5EF4-FFF2-40B4-BE49-F238E27FC236}">
                <a16:creationId xmlns:a16="http://schemas.microsoft.com/office/drawing/2014/main" id="{BD3C3556-14C3-986A-4FC8-A93FB34A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816891" y="8419260"/>
            <a:ext cx="0" cy="1353312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0A9F0A5-9120-ED51-3477-5E1EB20284CE}"/>
              </a:ext>
            </a:extLst>
          </p:cNvPr>
          <p:cNvSpPr txBox="1"/>
          <p:nvPr/>
        </p:nvSpPr>
        <p:spPr>
          <a:xfrm>
            <a:off x="5381691" y="11225895"/>
            <a:ext cx="1362379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828800">
              <a:defRPr/>
            </a:pPr>
            <a:r>
              <a:rPr lang="en-US" sz="2800" b="1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 pitchFamily="2" charset="0"/>
              </a:rPr>
              <a:t>aka.ms/AgentFramework</a:t>
            </a:r>
          </a:p>
        </p:txBody>
      </p:sp>
      <p:cxnSp>
        <p:nvCxnSpPr>
          <p:cNvPr id="2" name="!!Straight Connector 49">
            <a:extLst>
              <a:ext uri="{FF2B5EF4-FFF2-40B4-BE49-F238E27FC236}">
                <a16:creationId xmlns:a16="http://schemas.microsoft.com/office/drawing/2014/main" id="{359C2A80-C8BC-9294-2C7F-6356BC24B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498503" y="8442964"/>
            <a:ext cx="0" cy="1353312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81EF78E-2D4F-9452-3A08-AD62BB742071}"/>
              </a:ext>
            </a:extLst>
          </p:cNvPr>
          <p:cNvSpPr txBox="1"/>
          <p:nvPr/>
        </p:nvSpPr>
        <p:spPr>
          <a:xfrm>
            <a:off x="12740661" y="8509366"/>
            <a:ext cx="4843504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828800">
              <a:defRPr/>
            </a:pPr>
            <a:r>
              <a:rPr lang="en-US" sz="3600">
                <a:gradFill>
                  <a:gsLst>
                    <a:gs pos="10000">
                      <a:srgbClr val="000000"/>
                    </a:gs>
                    <a:gs pos="34000">
                      <a:srgbClr val="000000"/>
                    </a:gs>
                  </a:gsLst>
                  <a:lin ang="10800000" scaled="1"/>
                </a:gradFill>
                <a:latin typeface="Segoe Sans Text Semibold"/>
              </a:rPr>
              <a:t>Community-Driven &amp; Extensible by Design</a:t>
            </a:r>
          </a:p>
        </p:txBody>
      </p:sp>
      <p:pic>
        <p:nvPicPr>
          <p:cNvPr id="10" name="Picture 9" descr="A purple molecule structure on a black background&#10;&#10;AI-generated content may be incorrect.">
            <a:extLst>
              <a:ext uri="{FF2B5EF4-FFF2-40B4-BE49-F238E27FC236}">
                <a16:creationId xmlns:a16="http://schemas.microsoft.com/office/drawing/2014/main" id="{877F2F11-23F6-2DB0-C73C-61BD2DD97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549" y="2917264"/>
            <a:ext cx="2538076" cy="25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7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CA30E-E9FD-D301-5CCA-1D69006DC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C685F85E-7978-A4B0-C0A9-AA62ED0C2404}"/>
              </a:ext>
            </a:extLst>
          </p:cNvPr>
          <p:cNvGrpSpPr/>
          <p:nvPr/>
        </p:nvGrpSpPr>
        <p:grpSpPr>
          <a:xfrm>
            <a:off x="706307" y="1610120"/>
            <a:ext cx="22899376" cy="11069972"/>
            <a:chOff x="352360" y="805060"/>
            <a:chExt cx="11449688" cy="5534986"/>
          </a:xfrm>
          <a:gradFill>
            <a:gsLst>
              <a:gs pos="0">
                <a:srgbClr val="2A446F">
                  <a:alpha val="20000"/>
                </a:srgbClr>
              </a:gs>
              <a:gs pos="100000">
                <a:srgbClr val="73262F">
                  <a:alpha val="20000"/>
                </a:srgbClr>
              </a:gs>
            </a:gsLst>
            <a:lin ang="2700000" scaled="1"/>
          </a:gra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B5E05CC-3BBD-9761-1170-D564F09BA32D}"/>
                </a:ext>
              </a:extLst>
            </p:cNvPr>
            <p:cNvGrpSpPr/>
            <p:nvPr/>
          </p:nvGrpSpPr>
          <p:grpSpPr>
            <a:xfrm>
              <a:off x="3449101" y="5272083"/>
              <a:ext cx="5293802" cy="1067963"/>
              <a:chOff x="3394284" y="5130610"/>
              <a:chExt cx="5346726" cy="1131871"/>
            </a:xfrm>
            <a:grpFill/>
          </p:grpSpPr>
          <p:sp>
            <p:nvSpPr>
              <p:cNvPr id="1059" name="Rectangle: Rounded Corners 12">
                <a:extLst>
                  <a:ext uri="{FF2B5EF4-FFF2-40B4-BE49-F238E27FC236}">
                    <a16:creationId xmlns:a16="http://schemas.microsoft.com/office/drawing/2014/main" id="{8A8A8472-1B47-2341-3A03-81080318EC27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94284" y="5130610"/>
                <a:ext cx="1735842" cy="507461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400" b="1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 Semibold" pitchFamily="2" charset="0"/>
                    <a:cs typeface="Segoe Sans Display Semibold" pitchFamily="2" charset="0"/>
                  </a:rPr>
                  <a:t>Multi-agent workflows</a:t>
                </a:r>
                <a:endParaRPr lang="en-US" sz="2100" b="1"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 Semibold" pitchFamily="2" charset="0"/>
                  <a:cs typeface="Segoe Sans Display Semibold" pitchFamily="2" charset="0"/>
                </a:endParaRPr>
              </a:p>
            </p:txBody>
          </p:sp>
          <p:sp>
            <p:nvSpPr>
              <p:cNvPr id="1060" name="Rectangle: Rounded Corners 12">
                <a:extLst>
                  <a:ext uri="{FF2B5EF4-FFF2-40B4-BE49-F238E27FC236}">
                    <a16:creationId xmlns:a16="http://schemas.microsoft.com/office/drawing/2014/main" id="{CEC73802-8FAF-A664-F48D-535FB1E661E0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199726" y="5130610"/>
                <a:ext cx="1735842" cy="507054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400" b="1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 Semibold" pitchFamily="2" charset="0"/>
                    <a:cs typeface="Segoe Sans Display Semibold" pitchFamily="2" charset="0"/>
                  </a:rPr>
                  <a:t>Built-in threads</a:t>
                </a:r>
                <a:endParaRPr lang="en-US" sz="2100" b="1"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 Semibold" pitchFamily="2" charset="0"/>
                  <a:cs typeface="Segoe Sans Display Semibold" pitchFamily="2" charset="0"/>
                </a:endParaRPr>
              </a:p>
            </p:txBody>
          </p:sp>
          <p:sp>
            <p:nvSpPr>
              <p:cNvPr id="1061" name="Rectangle: Rounded Corners 12">
                <a:extLst>
                  <a:ext uri="{FF2B5EF4-FFF2-40B4-BE49-F238E27FC236}">
                    <a16:creationId xmlns:a16="http://schemas.microsoft.com/office/drawing/2014/main" id="{E8A6D329-119B-D982-8EA3-BDF168C02AEC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005168" y="5130610"/>
                <a:ext cx="1735842" cy="507054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400" b="1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 Semibold" pitchFamily="2" charset="0"/>
                    <a:cs typeface="Segoe Sans Display Semibold" pitchFamily="2" charset="0"/>
                  </a:rPr>
                  <a:t>Long-term memory</a:t>
                </a:r>
                <a:endParaRPr lang="en-US" sz="2100" b="1"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 Semibold" pitchFamily="2" charset="0"/>
                  <a:cs typeface="Segoe Sans Display Semibold" pitchFamily="2" charset="0"/>
                </a:endParaRPr>
              </a:p>
            </p:txBody>
          </p:sp>
          <p:sp>
            <p:nvSpPr>
              <p:cNvPr id="1062" name="Rectangle: Rounded Corners 12">
                <a:extLst>
                  <a:ext uri="{FF2B5EF4-FFF2-40B4-BE49-F238E27FC236}">
                    <a16:creationId xmlns:a16="http://schemas.microsoft.com/office/drawing/2014/main" id="{61ABE3A1-A890-9963-C8E2-3900987DA7D4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94284" y="5749803"/>
                <a:ext cx="1735842" cy="507461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400" b="1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 Semibold" pitchFamily="2" charset="0"/>
                    <a:cs typeface="Segoe Sans Display Semibold" pitchFamily="2" charset="0"/>
                  </a:rPr>
                  <a:t>Evaluation</a:t>
                </a:r>
                <a:endParaRPr lang="en-US" sz="2100" b="1"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 Semibold" pitchFamily="2" charset="0"/>
                  <a:cs typeface="Segoe Sans Display Semibold" pitchFamily="2" charset="0"/>
                </a:endParaRPr>
              </a:p>
            </p:txBody>
          </p:sp>
          <p:sp>
            <p:nvSpPr>
              <p:cNvPr id="1063" name="Rectangle: Rounded Corners 12">
                <a:extLst>
                  <a:ext uri="{FF2B5EF4-FFF2-40B4-BE49-F238E27FC236}">
                    <a16:creationId xmlns:a16="http://schemas.microsoft.com/office/drawing/2014/main" id="{4FC2E913-C1E1-CC76-C823-527D227EB33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199726" y="5750211"/>
                <a:ext cx="1735842" cy="507054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altLang="ja-JP" sz="2400" b="1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 Semibold" pitchFamily="2" charset="0"/>
                    <a:cs typeface="Segoe Sans Display Semibold" pitchFamily="2" charset="0"/>
                  </a:rPr>
                  <a:t>Tracing &amp; Monitoring</a:t>
                </a:r>
                <a:endParaRPr lang="en-US" sz="2100" b="1"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 Semibold" pitchFamily="2" charset="0"/>
                  <a:cs typeface="Segoe Sans Display Semibold" pitchFamily="2" charset="0"/>
                </a:endParaRPr>
              </a:p>
            </p:txBody>
          </p:sp>
          <p:sp>
            <p:nvSpPr>
              <p:cNvPr id="1064" name="Rectangle: Rounded Corners 12">
                <a:extLst>
                  <a:ext uri="{FF2B5EF4-FFF2-40B4-BE49-F238E27FC236}">
                    <a16:creationId xmlns:a16="http://schemas.microsoft.com/office/drawing/2014/main" id="{788775E4-1BC6-7635-A8E4-A0E4E7EF6D0C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005168" y="5750620"/>
                <a:ext cx="1735842" cy="511861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400" b="1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 Semibold" pitchFamily="2" charset="0"/>
                    <a:cs typeface="Segoe Sans Display Semibold" pitchFamily="2" charset="0"/>
                  </a:rPr>
                  <a:t>Governance + Safety</a:t>
                </a:r>
                <a:endParaRPr lang="en-US" sz="2100" b="1"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 Semibold" pitchFamily="2" charset="0"/>
                  <a:cs typeface="Segoe Sans Display Semibold" pitchFamily="2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57FB93-D174-C54A-E2F5-3315E1C1F550}"/>
                </a:ext>
              </a:extLst>
            </p:cNvPr>
            <p:cNvGrpSpPr/>
            <p:nvPr/>
          </p:nvGrpSpPr>
          <p:grpSpPr>
            <a:xfrm>
              <a:off x="3446970" y="3671348"/>
              <a:ext cx="5298060" cy="695274"/>
              <a:chOff x="3429620" y="3365356"/>
              <a:chExt cx="5298060" cy="765435"/>
            </a:xfrm>
            <a:grpFill/>
          </p:grpSpPr>
          <p:sp>
            <p:nvSpPr>
              <p:cNvPr id="1056" name="Rectangle: Rounded Corners 12">
                <a:extLst>
                  <a:ext uri="{FF2B5EF4-FFF2-40B4-BE49-F238E27FC236}">
                    <a16:creationId xmlns:a16="http://schemas.microsoft.com/office/drawing/2014/main" id="{644F2C56-EB84-2688-8A58-EB837E66BC20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29620" y="3371189"/>
                <a:ext cx="1700506" cy="754731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400" b="1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 Semibold" pitchFamily="2" charset="0"/>
                    <a:cs typeface="Segoe Sans Display Semibold" pitchFamily="2" charset="0"/>
                  </a:rPr>
                  <a:t>Agent tools</a:t>
                </a:r>
              </a:p>
            </p:txBody>
          </p:sp>
          <p:sp>
            <p:nvSpPr>
              <p:cNvPr id="1057" name="Rectangle: Rounded Corners 12">
                <a:extLst>
                  <a:ext uri="{FF2B5EF4-FFF2-40B4-BE49-F238E27FC236}">
                    <a16:creationId xmlns:a16="http://schemas.microsoft.com/office/drawing/2014/main" id="{EEFF0BD4-973A-BA36-4F61-AFDC2A7B7153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199726" y="3365356"/>
                <a:ext cx="1735842" cy="754731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400" b="1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 Semibold" pitchFamily="2" charset="0"/>
                    <a:cs typeface="Segoe Sans Display Semibold" pitchFamily="2" charset="0"/>
                  </a:rPr>
                  <a:t>Orchestration</a:t>
                </a:r>
              </a:p>
            </p:txBody>
          </p:sp>
          <p:sp>
            <p:nvSpPr>
              <p:cNvPr id="1058" name="Rectangle: Rounded Corners 12">
                <a:extLst>
                  <a:ext uri="{FF2B5EF4-FFF2-40B4-BE49-F238E27FC236}">
                    <a16:creationId xmlns:a16="http://schemas.microsoft.com/office/drawing/2014/main" id="{5540BBB7-E235-124B-C550-0A8D32F709FD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991838" y="3376060"/>
                <a:ext cx="1735842" cy="754731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400" b="1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 Semibold" pitchFamily="2" charset="0"/>
                    <a:cs typeface="Segoe Sans Display Semibold" pitchFamily="2" charset="0"/>
                  </a:rPr>
                  <a:t>Channels</a:t>
                </a:r>
              </a:p>
            </p:txBody>
          </p:sp>
        </p:grpSp>
        <p:sp>
          <p:nvSpPr>
            <p:cNvPr id="42" name="Rectangle: Rounded Corners 12">
              <a:extLst>
                <a:ext uri="{FF2B5EF4-FFF2-40B4-BE49-F238E27FC236}">
                  <a16:creationId xmlns:a16="http://schemas.microsoft.com/office/drawing/2014/main" id="{1690ACE2-4595-8ADC-DCBE-4E997DE2E1F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95710" y="3322409"/>
              <a:ext cx="2598273" cy="687219"/>
            </a:xfrm>
            <a:prstGeom prst="roundRect">
              <a:avLst>
                <a:gd name="adj" fmla="val 13480"/>
              </a:avLst>
            </a:prstGeom>
            <a:grpFill/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0" tIns="36576" rIns="0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Sans Display" pitchFamily="2" charset="0"/>
                  <a:cs typeface="Segoe Sans Display" pitchFamily="2" charset="0"/>
                </a:defRPr>
              </a:lvl1pPr>
            </a:lstStyle>
            <a:p>
              <a:pPr defTabSz="1828800">
                <a:defRPr/>
              </a:pPr>
              <a:endParaRPr lang="en-US" sz="2100"/>
            </a:p>
          </p:txBody>
        </p:sp>
        <p:grpSp>
          <p:nvGrpSpPr>
            <p:cNvPr id="2155" name="Group 2154">
              <a:extLst>
                <a:ext uri="{FF2B5EF4-FFF2-40B4-BE49-F238E27FC236}">
                  <a16:creationId xmlns:a16="http://schemas.microsoft.com/office/drawing/2014/main" id="{C01D4D57-77E5-CDB7-EED3-D81D550B0F42}"/>
                </a:ext>
              </a:extLst>
            </p:cNvPr>
            <p:cNvGrpSpPr/>
            <p:nvPr/>
          </p:nvGrpSpPr>
          <p:grpSpPr>
            <a:xfrm>
              <a:off x="9203775" y="4562901"/>
              <a:ext cx="2598273" cy="1754197"/>
              <a:chOff x="9203775" y="4562901"/>
              <a:chExt cx="2598273" cy="1754197"/>
            </a:xfrm>
            <a:grpFill/>
          </p:grpSpPr>
          <p:sp>
            <p:nvSpPr>
              <p:cNvPr id="43" name="Rectangle: Rounded Corners 12">
                <a:extLst>
                  <a:ext uri="{FF2B5EF4-FFF2-40B4-BE49-F238E27FC236}">
                    <a16:creationId xmlns:a16="http://schemas.microsoft.com/office/drawing/2014/main" id="{F871EA04-C283-3E3C-2FF4-CDF338872F6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203775" y="4562901"/>
                <a:ext cx="2598273" cy="459156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36576" rIns="0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5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solidFill>
                      <a:srgbClr val="000000"/>
                    </a:solidFill>
                  </a:rPr>
                  <a:t>Protocols</a:t>
                </a:r>
              </a:p>
              <a:p>
                <a:pPr defTabSz="1828800">
                  <a:defRPr/>
                </a:pPr>
                <a:endParaRPr lang="en-US" sz="21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: Rounded Corners 12">
                <a:extLst>
                  <a:ext uri="{FF2B5EF4-FFF2-40B4-BE49-F238E27FC236}">
                    <a16:creationId xmlns:a16="http://schemas.microsoft.com/office/drawing/2014/main" id="{71BF39AF-B9CA-2570-6EBA-B7D00382B113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203775" y="5071071"/>
                <a:ext cx="2598273" cy="1246027"/>
              </a:xfrm>
              <a:prstGeom prst="roundRect">
                <a:avLst>
                  <a:gd name="adj" fmla="val 9037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36576" rIns="0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5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solidFill>
                      <a:srgbClr val="000000"/>
                    </a:solidFill>
                  </a:rPr>
                  <a:t>Connectors</a:t>
                </a:r>
              </a:p>
              <a:p>
                <a:pPr defTabSz="1828800">
                  <a:defRPr/>
                </a:pPr>
                <a:endParaRPr lang="en-US" sz="21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54" name="Group 2153">
              <a:extLst>
                <a:ext uri="{FF2B5EF4-FFF2-40B4-BE49-F238E27FC236}">
                  <a16:creationId xmlns:a16="http://schemas.microsoft.com/office/drawing/2014/main" id="{168F0069-4E9D-D225-6779-E47759D84AA9}"/>
                </a:ext>
              </a:extLst>
            </p:cNvPr>
            <p:cNvGrpSpPr/>
            <p:nvPr/>
          </p:nvGrpSpPr>
          <p:grpSpPr>
            <a:xfrm>
              <a:off x="354718" y="5012456"/>
              <a:ext cx="2704326" cy="1315134"/>
              <a:chOff x="354718" y="5012456"/>
              <a:chExt cx="2704326" cy="1315134"/>
            </a:xfrm>
            <a:grpFill/>
          </p:grpSpPr>
          <p:sp>
            <p:nvSpPr>
              <p:cNvPr id="55" name="Rectangle: Rounded Corners 12">
                <a:extLst>
                  <a:ext uri="{FF2B5EF4-FFF2-40B4-BE49-F238E27FC236}">
                    <a16:creationId xmlns:a16="http://schemas.microsoft.com/office/drawing/2014/main" id="{A8E0A9CD-170D-8CF7-DA26-65FE3291B8B0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20" y="5012456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VNet deployments</a:t>
                </a:r>
                <a:endParaRPr lang="en-US" sz="2100" b="1">
                  <a:ln w="3175">
                    <a:noFill/>
                  </a:ln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  <p:sp>
            <p:nvSpPr>
              <p:cNvPr id="56" name="Rectangle: Rounded Corners 12">
                <a:extLst>
                  <a:ext uri="{FF2B5EF4-FFF2-40B4-BE49-F238E27FC236}">
                    <a16:creationId xmlns:a16="http://schemas.microsoft.com/office/drawing/2014/main" id="{523E6EBF-98CD-EA9F-861F-4E3F43D84542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9" y="5358686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OBO Auth</a:t>
                </a:r>
              </a:p>
            </p:txBody>
          </p:sp>
          <p:sp>
            <p:nvSpPr>
              <p:cNvPr id="58" name="Rectangle: Rounded Corners 12">
                <a:extLst>
                  <a:ext uri="{FF2B5EF4-FFF2-40B4-BE49-F238E27FC236}">
                    <a16:creationId xmlns:a16="http://schemas.microsoft.com/office/drawing/2014/main" id="{6522FDEA-610E-91A8-1E56-EDC7A5091BCC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8" y="5704916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BYO-resources</a:t>
                </a:r>
                <a:endParaRPr lang="en-US" sz="2100" b="1">
                  <a:ln w="3175">
                    <a:noFill/>
                  </a:ln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  <p:sp>
            <p:nvSpPr>
              <p:cNvPr id="1030" name="Rectangle: Rounded Corners 12">
                <a:extLst>
                  <a:ext uri="{FF2B5EF4-FFF2-40B4-BE49-F238E27FC236}">
                    <a16:creationId xmlns:a16="http://schemas.microsoft.com/office/drawing/2014/main" id="{E0257731-E497-4DDA-66B4-BE3FF9A41F90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4718" y="6051147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Managed Identities</a:t>
                </a:r>
                <a:endParaRPr lang="en-US" sz="2100" b="1">
                  <a:ln w="3175">
                    <a:noFill/>
                  </a:ln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</p:grpSp>
        <p:grpSp>
          <p:nvGrpSpPr>
            <p:cNvPr id="2153" name="Group 2152">
              <a:extLst>
                <a:ext uri="{FF2B5EF4-FFF2-40B4-BE49-F238E27FC236}">
                  <a16:creationId xmlns:a16="http://schemas.microsoft.com/office/drawing/2014/main" id="{0867E690-806C-CB34-0AD4-CFB9BEF3142E}"/>
                </a:ext>
              </a:extLst>
            </p:cNvPr>
            <p:cNvGrpSpPr/>
            <p:nvPr/>
          </p:nvGrpSpPr>
          <p:grpSpPr>
            <a:xfrm>
              <a:off x="352360" y="2102410"/>
              <a:ext cx="2711618" cy="2045052"/>
              <a:chOff x="352360" y="2102410"/>
              <a:chExt cx="2711618" cy="2045052"/>
            </a:xfrm>
            <a:grpFill/>
          </p:grpSpPr>
          <p:sp>
            <p:nvSpPr>
              <p:cNvPr id="51" name="Rectangle: Rounded Corners 12">
                <a:extLst>
                  <a:ext uri="{FF2B5EF4-FFF2-40B4-BE49-F238E27FC236}">
                    <a16:creationId xmlns:a16="http://schemas.microsoft.com/office/drawing/2014/main" id="{98E47607-9917-6F96-3366-9F2A0F8E0304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360" y="2444168"/>
                <a:ext cx="2704323" cy="312688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50" b="0" i="0" u="none" strike="noStrike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effectLst/>
                    <a:uLnTx/>
                    <a:uFillTx/>
                    <a:latin typeface="Segoe Sans Display" pitchFamily="2" charset="0"/>
                    <a:cs typeface="Segoe Sans Display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/>
                  <a:t>Azure Cosmos DB</a:t>
                </a:r>
              </a:p>
            </p:txBody>
          </p:sp>
          <p:sp>
            <p:nvSpPr>
              <p:cNvPr id="1034" name="Rectangle: Rounded Corners 12">
                <a:extLst>
                  <a:ext uri="{FF2B5EF4-FFF2-40B4-BE49-F238E27FC236}">
                    <a16:creationId xmlns:a16="http://schemas.microsoft.com/office/drawing/2014/main" id="{D671DC46-22F8-5F85-69CA-C036AEEAE957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363" y="2102410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Microsoft Fabric</a:t>
                </a:r>
                <a:endParaRPr lang="en-US" sz="2100" b="1">
                  <a:ln w="3175">
                    <a:noFill/>
                  </a:ln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  <p:sp>
            <p:nvSpPr>
              <p:cNvPr id="1040" name="Rectangle: Rounded Corners 12">
                <a:extLst>
                  <a:ext uri="{FF2B5EF4-FFF2-40B4-BE49-F238E27FC236}">
                    <a16:creationId xmlns:a16="http://schemas.microsoft.com/office/drawing/2014/main" id="{3D4B71FE-CA4D-4E78-ECD5-4C90D479B3CA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363" y="2808363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SharePoint</a:t>
                </a:r>
              </a:p>
            </p:txBody>
          </p:sp>
          <p:sp>
            <p:nvSpPr>
              <p:cNvPr id="1045" name="Rectangle: Rounded Corners 12">
                <a:extLst>
                  <a:ext uri="{FF2B5EF4-FFF2-40B4-BE49-F238E27FC236}">
                    <a16:creationId xmlns:a16="http://schemas.microsoft.com/office/drawing/2014/main" id="{D005F20C-7B4D-B5AB-FC6D-18977DD77EA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361" y="3169433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Microsoft Graph</a:t>
                </a:r>
              </a:p>
            </p:txBody>
          </p:sp>
          <p:sp>
            <p:nvSpPr>
              <p:cNvPr id="1048" name="Rectangle: Rounded Corners 12">
                <a:extLst>
                  <a:ext uri="{FF2B5EF4-FFF2-40B4-BE49-F238E27FC236}">
                    <a16:creationId xmlns:a16="http://schemas.microsoft.com/office/drawing/2014/main" id="{09A227E5-7FE1-FF56-C92F-59D4F5CB27DF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360" y="3525494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Azure AI Search</a:t>
                </a:r>
              </a:p>
            </p:txBody>
          </p:sp>
          <p:sp>
            <p:nvSpPr>
              <p:cNvPr id="1051" name="Rectangle: Rounded Corners 12">
                <a:extLst>
                  <a:ext uri="{FF2B5EF4-FFF2-40B4-BE49-F238E27FC236}">
                    <a16:creationId xmlns:a16="http://schemas.microsoft.com/office/drawing/2014/main" id="{3E0D9614-225B-BFC2-6BFB-D49F35EC336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9654" y="3871019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Microsoft Bing</a:t>
                </a:r>
              </a:p>
            </p:txBody>
          </p:sp>
        </p:grpSp>
        <p:grpSp>
          <p:nvGrpSpPr>
            <p:cNvPr id="2152" name="Group 2151">
              <a:extLst>
                <a:ext uri="{FF2B5EF4-FFF2-40B4-BE49-F238E27FC236}">
                  <a16:creationId xmlns:a16="http://schemas.microsoft.com/office/drawing/2014/main" id="{75E2AE22-A6EF-E9AB-1E3A-19BF155FA326}"/>
                </a:ext>
              </a:extLst>
            </p:cNvPr>
            <p:cNvGrpSpPr/>
            <p:nvPr/>
          </p:nvGrpSpPr>
          <p:grpSpPr>
            <a:xfrm>
              <a:off x="368989" y="805060"/>
              <a:ext cx="2709359" cy="624375"/>
              <a:chOff x="368989" y="805060"/>
              <a:chExt cx="2709359" cy="624375"/>
            </a:xfrm>
            <a:grpFill/>
          </p:grpSpPr>
          <p:sp>
            <p:nvSpPr>
              <p:cNvPr id="1053" name="Rectangle: Rounded Corners 12">
                <a:extLst>
                  <a:ext uri="{FF2B5EF4-FFF2-40B4-BE49-F238E27FC236}">
                    <a16:creationId xmlns:a16="http://schemas.microsoft.com/office/drawing/2014/main" id="{C70C3093-4E07-D9EE-0337-B0207C9B08BA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4024" y="805060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Visual Studio</a:t>
                </a:r>
                <a:endParaRPr lang="en-US" sz="2100" b="1">
                  <a:ln w="3175">
                    <a:noFill/>
                  </a:ln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  <p:sp>
            <p:nvSpPr>
              <p:cNvPr id="1055" name="Rectangle: Rounded Corners 12">
                <a:extLst>
                  <a:ext uri="{FF2B5EF4-FFF2-40B4-BE49-F238E27FC236}">
                    <a16:creationId xmlns:a16="http://schemas.microsoft.com/office/drawing/2014/main" id="{30FD8388-90C5-DC7C-FAAA-B3184F362FD3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68989" y="1152992"/>
                <a:ext cx="2704324" cy="276443"/>
              </a:xfrm>
              <a:prstGeom prst="roundRect">
                <a:avLst>
                  <a:gd name="adj" fmla="val 13480"/>
                </a:avLst>
              </a:prstGeom>
              <a:grpFill/>
              <a:ln w="638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0" tIns="0" rIns="0" bIns="3657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40559">
                          <a:srgbClr val="091F2C"/>
                        </a:gs>
                        <a:gs pos="68000">
                          <a:srgbClr val="091F2C"/>
                        </a:gs>
                      </a:gsLst>
                      <a:path path="circle">
                        <a:fillToRect l="100000" t="100000"/>
                      </a:path>
                    </a:gradFill>
                    <a:effectLst/>
                    <a:uLnTx/>
                    <a:uFillTx/>
                    <a:latin typeface="Segoe UI Variable Display Semib" pitchFamily="2" charset="0"/>
                  </a:defRPr>
                </a:lvl1pPr>
              </a:lstStyle>
              <a:p>
                <a:pPr defTabSz="1828800">
                  <a:defRPr/>
                </a:pPr>
                <a:r>
                  <a:rPr lang="en-US" sz="2100">
                    <a:gradFill>
                      <a:gsLst>
                        <a:gs pos="0">
                          <a:srgbClr val="2A446F"/>
                        </a:gs>
                        <a:gs pos="100000">
                          <a:srgbClr val="73262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GitHub</a:t>
                </a:r>
                <a:endParaRPr lang="en-US" sz="2100" b="1">
                  <a:ln w="3175">
                    <a:noFill/>
                  </a:ln>
                  <a:gradFill>
                    <a:gsLst>
                      <a:gs pos="0">
                        <a:srgbClr val="2A446F"/>
                      </a:gs>
                      <a:gs pos="100000">
                        <a:srgbClr val="73262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</p:grpSp>
      </p:grpSp>
      <p:sp>
        <p:nvSpPr>
          <p:cNvPr id="1065" name="Rectangle: Rounded Corners 14">
            <a:extLst>
              <a:ext uri="{FF2B5EF4-FFF2-40B4-BE49-F238E27FC236}">
                <a16:creationId xmlns:a16="http://schemas.microsoft.com/office/drawing/2014/main" id="{B9311E80-CA26-7430-20BE-B61E80F0B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8929" y="575016"/>
            <a:ext cx="23789316" cy="12865976"/>
          </a:xfrm>
          <a:prstGeom prst="roundRect">
            <a:avLst>
              <a:gd name="adj" fmla="val 3023"/>
            </a:avLst>
          </a:prstGeom>
          <a:noFill/>
          <a:ln w="12700">
            <a:gradFill>
              <a:gsLst>
                <a:gs pos="10000">
                  <a:srgbClr val="8DC8E8"/>
                </a:gs>
                <a:gs pos="100000">
                  <a:srgbClr val="FFB3BB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93274" rIns="0" bIns="93274" numCol="1" rtlCol="0" anchor="t" anchorCtr="0" compatLnSpc="1">
            <a:prstTxWarp prst="textNoShape">
              <a:avLst/>
            </a:prstTxWarp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solidFill>
                <a:srgbClr val="FFFFFF"/>
              </a:solidFill>
              <a:latin typeface="Segoe UI Variable Display Semib" pitchFamily="2" charset="0"/>
            </a:endParaRPr>
          </a:p>
        </p:txBody>
      </p:sp>
      <p:sp useBgFill="1">
        <p:nvSpPr>
          <p:cNvPr id="1066" name="Rectangle 1065">
            <a:extLst>
              <a:ext uri="{FF2B5EF4-FFF2-40B4-BE49-F238E27FC236}">
                <a16:creationId xmlns:a16="http://schemas.microsoft.com/office/drawing/2014/main" id="{3F4A86AD-1F9D-99F9-4253-0AB5C8338CA7}"/>
              </a:ext>
            </a:extLst>
          </p:cNvPr>
          <p:cNvSpPr/>
          <p:nvPr/>
        </p:nvSpPr>
        <p:spPr bwMode="auto">
          <a:xfrm>
            <a:off x="11359397" y="275008"/>
            <a:ext cx="1769216" cy="178754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649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8" name="Rounded Rectangle 9">
            <a:extLst>
              <a:ext uri="{FF2B5EF4-FFF2-40B4-BE49-F238E27FC236}">
                <a16:creationId xmlns:a16="http://schemas.microsoft.com/office/drawing/2014/main" id="{4CF7039D-661F-5254-C027-FE86E81D2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2041" y="9222776"/>
            <a:ext cx="11103092" cy="3658308"/>
          </a:xfrm>
          <a:prstGeom prst="roundRect">
            <a:avLst>
              <a:gd name="adj" fmla="val 4782"/>
            </a:avLst>
          </a:prstGeom>
          <a:noFill/>
          <a:ln w="12700">
            <a:gradFill>
              <a:gsLst>
                <a:gs pos="10000">
                  <a:srgbClr val="8DC8E8"/>
                </a:gs>
                <a:gs pos="100000">
                  <a:srgbClr val="FFB3BB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93274" rIns="0" bIns="93274" numCol="1" rtlCol="0" anchor="t" anchorCtr="0" compatLnSpc="1">
            <a:prstTxWarp prst="textNoShape">
              <a:avLst/>
            </a:prstTxWarp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>
                <a:solidFill>
                  <a:srgbClr val="000000"/>
                </a:solidFill>
                <a:latin typeface="Segoe UI Variable Display Semib" pitchFamily="2" charset="0"/>
              </a:rPr>
              <a:t>Foundry Agent Service</a:t>
            </a:r>
          </a:p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>
                <a:solidFill>
                  <a:srgbClr val="000000"/>
                </a:solidFill>
                <a:latin typeface="Segoe UI Variable Display" pitchFamily="2" charset="0"/>
              </a:rPr>
              <a:t>Deploy and manage agents  with fully-managed runtime</a:t>
            </a:r>
          </a:p>
        </p:txBody>
      </p:sp>
      <p:sp>
        <p:nvSpPr>
          <p:cNvPr id="1069" name="Rounded Rectangle 9">
            <a:extLst>
              <a:ext uri="{FF2B5EF4-FFF2-40B4-BE49-F238E27FC236}">
                <a16:creationId xmlns:a16="http://schemas.microsoft.com/office/drawing/2014/main" id="{C319DE33-39EB-6905-6C85-22E58A4A6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9444" y="4001220"/>
            <a:ext cx="11088290" cy="1646668"/>
          </a:xfrm>
          <a:prstGeom prst="roundRect">
            <a:avLst>
              <a:gd name="adj" fmla="val 12877"/>
            </a:avLst>
          </a:prstGeom>
          <a:noFill/>
          <a:ln w="12700">
            <a:gradFill>
              <a:gsLst>
                <a:gs pos="10000">
                  <a:srgbClr val="8DC8E8"/>
                </a:gs>
                <a:gs pos="100000">
                  <a:srgbClr val="FFB3BB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93274" rIns="0" bIns="93274" numCol="1" rtlCol="0" anchor="ctr" anchorCtr="0" compatLnSpc="1">
            <a:prstTxWarp prst="textNoShape">
              <a:avLst/>
            </a:prstTxWarp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>
                <a:solidFill>
                  <a:srgbClr val="000000"/>
                </a:solidFill>
                <a:latin typeface="Segoe UI Variable Display Semib" pitchFamily="2" charset="0"/>
              </a:rPr>
              <a:t>Agent catalog</a:t>
            </a:r>
          </a:p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>
                <a:solidFill>
                  <a:srgbClr val="000000"/>
                </a:solidFill>
                <a:latin typeface="Segoe UI Variable Display" pitchFamily="2" charset="0"/>
              </a:rPr>
              <a:t>Ready-made agents to kickstart your agent workforce</a:t>
            </a:r>
          </a:p>
        </p:txBody>
      </p:sp>
      <p:sp>
        <p:nvSpPr>
          <p:cNvPr id="1070" name="Rounded Rectangle 9">
            <a:extLst>
              <a:ext uri="{FF2B5EF4-FFF2-40B4-BE49-F238E27FC236}">
                <a16:creationId xmlns:a16="http://schemas.microsoft.com/office/drawing/2014/main" id="{19D8B5FC-152B-DC96-5343-1A4ABA6CA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2041" y="5960174"/>
            <a:ext cx="11103092" cy="3043152"/>
          </a:xfrm>
          <a:prstGeom prst="roundRect">
            <a:avLst>
              <a:gd name="adj" fmla="val 6873"/>
            </a:avLst>
          </a:prstGeom>
          <a:noFill/>
          <a:ln w="28575">
            <a:solidFill>
              <a:srgbClr val="8661C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93274" rIns="0" bIns="93274" numCol="1" rtlCol="0" anchor="t" anchorCtr="0" compatLnSpc="1">
            <a:prstTxWarp prst="textNoShape">
              <a:avLst/>
            </a:prstTxWarp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>
                <a:solidFill>
                  <a:srgbClr val="000000"/>
                </a:solidFill>
                <a:latin typeface="Segoe UI Variable Display Semib" pitchFamily="2" charset="0"/>
              </a:rPr>
              <a:t>Microsoft Agent </a:t>
            </a:r>
            <a:r>
              <a:rPr lang="en-US" altLang="ja-JP" sz="3600">
                <a:solidFill>
                  <a:srgbClr val="000000"/>
                </a:solidFill>
                <a:latin typeface="Segoe UI Variable Display Semib" pitchFamily="2" charset="0"/>
              </a:rPr>
              <a:t>Framework</a:t>
            </a:r>
            <a:endParaRPr lang="en-US" sz="3600">
              <a:solidFill>
                <a:srgbClr val="000000"/>
              </a:solidFill>
              <a:latin typeface="Segoe UI Variable Display Semib" pitchFamily="2" charset="0"/>
            </a:endParaRPr>
          </a:p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>
                <a:solidFill>
                  <a:srgbClr val="000000"/>
                </a:solidFill>
                <a:latin typeface="Segoe UI Variable Display" pitchFamily="2" charset="0"/>
              </a:rPr>
              <a:t>Client SDKs for enterprise and production agentic systems</a:t>
            </a:r>
          </a:p>
        </p:txBody>
      </p:sp>
      <p:sp>
        <p:nvSpPr>
          <p:cNvPr id="1072" name="Rounded Rectangle 9">
            <a:extLst>
              <a:ext uri="{FF2B5EF4-FFF2-40B4-BE49-F238E27FC236}">
                <a16:creationId xmlns:a16="http://schemas.microsoft.com/office/drawing/2014/main" id="{E8EE3750-85CD-2D4D-70FB-CDB7DA06C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115767" y="5845875"/>
            <a:ext cx="5760272" cy="2226746"/>
          </a:xfrm>
          <a:prstGeom prst="roundRect">
            <a:avLst>
              <a:gd name="adj" fmla="val 10544"/>
            </a:avLst>
          </a:prstGeom>
          <a:noFill/>
          <a:ln w="12700">
            <a:gradFill>
              <a:gsLst>
                <a:gs pos="10000">
                  <a:srgbClr val="8DC8E8"/>
                </a:gs>
                <a:gs pos="100000">
                  <a:srgbClr val="FFB3BB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93274" rIns="0" bIns="93274" numCol="1" rtlCol="0" anchor="t" anchorCtr="0" compatLnSpc="1">
            <a:prstTxWarp prst="textNoShape">
              <a:avLst/>
            </a:prstTxWarp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Segoe UI Variable Display Semib" pitchFamily="2" charset="0"/>
              </a:rPr>
              <a:t>Foundry Labs</a:t>
            </a:r>
          </a:p>
        </p:txBody>
      </p:sp>
      <p:sp>
        <p:nvSpPr>
          <p:cNvPr id="1073" name="Rounded Rectangle 9">
            <a:extLst>
              <a:ext uri="{FF2B5EF4-FFF2-40B4-BE49-F238E27FC236}">
                <a16:creationId xmlns:a16="http://schemas.microsoft.com/office/drawing/2014/main" id="{57B062A9-E4BD-A554-A871-B010B235E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106523" y="8384907"/>
            <a:ext cx="5769516" cy="4496178"/>
          </a:xfrm>
          <a:prstGeom prst="roundRect">
            <a:avLst>
              <a:gd name="adj" fmla="val 4548"/>
            </a:avLst>
          </a:prstGeom>
          <a:noFill/>
          <a:ln w="12700">
            <a:gradFill>
              <a:gsLst>
                <a:gs pos="10000">
                  <a:srgbClr val="8DC8E8"/>
                </a:gs>
                <a:gs pos="100000">
                  <a:srgbClr val="FFB3BB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93274" rIns="0" bIns="93274" numCol="1" rtlCol="0" anchor="t" anchorCtr="0" compatLnSpc="1">
            <a:prstTxWarp prst="textNoShape">
              <a:avLst/>
            </a:prstTxWarp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Segoe UI Variable Display Semib" pitchFamily="2" charset="0"/>
              </a:rPr>
              <a:t>Open Ecosystem</a:t>
            </a:r>
          </a:p>
        </p:txBody>
      </p:sp>
      <p:sp>
        <p:nvSpPr>
          <p:cNvPr id="1074" name="Rounded Rectangle 9">
            <a:extLst>
              <a:ext uri="{FF2B5EF4-FFF2-40B4-BE49-F238E27FC236}">
                <a16:creationId xmlns:a16="http://schemas.microsoft.com/office/drawing/2014/main" id="{9954A7E0-B88B-307D-CD5A-40C721354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4442" y="9222782"/>
            <a:ext cx="5770726" cy="3658308"/>
          </a:xfrm>
          <a:prstGeom prst="roundRect">
            <a:avLst>
              <a:gd name="adj" fmla="val 6432"/>
            </a:avLst>
          </a:prstGeom>
          <a:noFill/>
          <a:ln w="12700">
            <a:gradFill>
              <a:gsLst>
                <a:gs pos="10000">
                  <a:srgbClr val="8DC8E8"/>
                </a:gs>
                <a:gs pos="100000">
                  <a:srgbClr val="FFB3BB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93274" rIns="0" bIns="93274" numCol="1" rtlCol="0" anchor="t" anchorCtr="0" compatLnSpc="1">
            <a:prstTxWarp prst="textNoShape">
              <a:avLst/>
            </a:prstTxWarp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Segoe UI Variable Display Semib" pitchFamily="2" charset="0"/>
              </a:rPr>
              <a:t>Enterprise Trust</a:t>
            </a:r>
          </a:p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Segoe UI Variable Display Semib" pitchFamily="2" charset="0"/>
            </a:endParaRPr>
          </a:p>
        </p:txBody>
      </p:sp>
      <p:sp>
        <p:nvSpPr>
          <p:cNvPr id="1075" name="Rounded Rectangle 9">
            <a:extLst>
              <a:ext uri="{FF2B5EF4-FFF2-40B4-BE49-F238E27FC236}">
                <a16:creationId xmlns:a16="http://schemas.microsoft.com/office/drawing/2014/main" id="{2EB7D258-E628-B26D-7433-0E81B033A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4442" y="3211428"/>
            <a:ext cx="5770726" cy="5751460"/>
          </a:xfrm>
          <a:prstGeom prst="roundRect">
            <a:avLst>
              <a:gd name="adj" fmla="val 3490"/>
            </a:avLst>
          </a:prstGeom>
          <a:noFill/>
          <a:ln w="12700">
            <a:gradFill>
              <a:gsLst>
                <a:gs pos="10000">
                  <a:srgbClr val="8DC8E8"/>
                </a:gs>
                <a:gs pos="100000">
                  <a:srgbClr val="FFB3BB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93274" rIns="0" bIns="93274" numCol="1" rtlCol="0" anchor="t" anchorCtr="0" compatLnSpc="1">
            <a:prstTxWarp prst="textNoShape">
              <a:avLst/>
            </a:prstTxWarp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Segoe UI Variable Display Semib" pitchFamily="2" charset="0"/>
              </a:rPr>
              <a:t>Knowledge</a:t>
            </a:r>
          </a:p>
        </p:txBody>
      </p:sp>
      <p:sp>
        <p:nvSpPr>
          <p:cNvPr id="1076" name="Rounded Rectangle 9">
            <a:extLst>
              <a:ext uri="{FF2B5EF4-FFF2-40B4-BE49-F238E27FC236}">
                <a16:creationId xmlns:a16="http://schemas.microsoft.com/office/drawing/2014/main" id="{0B08A9BC-F0E3-63B6-1712-4B073CF92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4442" y="834911"/>
            <a:ext cx="5770726" cy="2221938"/>
          </a:xfrm>
          <a:prstGeom prst="roundRect">
            <a:avLst>
              <a:gd name="adj" fmla="val 10252"/>
            </a:avLst>
          </a:prstGeom>
          <a:noFill/>
          <a:ln w="12700">
            <a:gradFill>
              <a:gsLst>
                <a:gs pos="10000">
                  <a:srgbClr val="8DC8E8"/>
                </a:gs>
                <a:gs pos="100000">
                  <a:srgbClr val="FFB3BB"/>
                </a:gs>
              </a:gsLst>
              <a:lin ang="2700000" scaled="0"/>
            </a:gradFill>
            <a:headEnd type="none" w="med" len="med"/>
            <a:tailEnd type="none" w="med" len="med"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93274" rIns="0" bIns="93274" numCol="1" rtlCol="0" anchor="t" anchorCtr="0" compatLnSpc="1">
            <a:prstTxWarp prst="textNoShape">
              <a:avLst/>
            </a:prstTxWarp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Segoe UI Variable Display Semib" pitchFamily="2" charset="0"/>
              </a:rPr>
              <a:t>Authoring Tools</a:t>
            </a:r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899BE9EF-042C-4144-C06A-35DBE7892707}"/>
              </a:ext>
            </a:extLst>
          </p:cNvPr>
          <p:cNvGrpSpPr/>
          <p:nvPr/>
        </p:nvGrpSpPr>
        <p:grpSpPr>
          <a:xfrm>
            <a:off x="18958382" y="6762873"/>
            <a:ext cx="4215538" cy="896518"/>
            <a:chOff x="9787963" y="3438586"/>
            <a:chExt cx="2107769" cy="448259"/>
          </a:xfrm>
        </p:grpSpPr>
        <p:grpSp>
          <p:nvGrpSpPr>
            <p:cNvPr id="2072" name="Group 2071">
              <a:extLst>
                <a:ext uri="{FF2B5EF4-FFF2-40B4-BE49-F238E27FC236}">
                  <a16:creationId xmlns:a16="http://schemas.microsoft.com/office/drawing/2014/main" id="{77B847B3-4EB6-6787-EB39-CFD46722D8B2}"/>
                </a:ext>
              </a:extLst>
            </p:cNvPr>
            <p:cNvGrpSpPr/>
            <p:nvPr/>
          </p:nvGrpSpPr>
          <p:grpSpPr>
            <a:xfrm>
              <a:off x="9787963" y="3438586"/>
              <a:ext cx="872410" cy="448259"/>
              <a:chOff x="9787963" y="3438586"/>
              <a:chExt cx="872410" cy="448259"/>
            </a:xfrm>
          </p:grpSpPr>
          <p:sp>
            <p:nvSpPr>
              <p:cNvPr id="2106" name="TextBox 2105">
                <a:extLst>
                  <a:ext uri="{FF2B5EF4-FFF2-40B4-BE49-F238E27FC236}">
                    <a16:creationId xmlns:a16="http://schemas.microsoft.com/office/drawing/2014/main" id="{0773D8F2-D550-F88E-6B57-687995FA8521}"/>
                  </a:ext>
                </a:extLst>
              </p:cNvPr>
              <p:cNvSpPr txBox="1"/>
              <p:nvPr/>
            </p:nvSpPr>
            <p:spPr>
              <a:xfrm>
                <a:off x="9787963" y="3438586"/>
                <a:ext cx="872410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Muse</a:t>
                </a:r>
              </a:p>
            </p:txBody>
          </p:sp>
          <p:sp>
            <p:nvSpPr>
              <p:cNvPr id="2107" name="TextBox 2106">
                <a:extLst>
                  <a:ext uri="{FF2B5EF4-FFF2-40B4-BE49-F238E27FC236}">
                    <a16:creationId xmlns:a16="http://schemas.microsoft.com/office/drawing/2014/main" id="{FA035F21-65E7-84B5-D245-FEC48C11DC05}"/>
                  </a:ext>
                </a:extLst>
              </p:cNvPr>
              <p:cNvSpPr txBox="1"/>
              <p:nvPr/>
            </p:nvSpPr>
            <p:spPr>
              <a:xfrm>
                <a:off x="9787963" y="3717568"/>
                <a:ext cx="872410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Aurora</a:t>
                </a:r>
              </a:p>
            </p:txBody>
          </p:sp>
        </p:grpSp>
        <p:grpSp>
          <p:nvGrpSpPr>
            <p:cNvPr id="2073" name="Group 2072">
              <a:extLst>
                <a:ext uri="{FF2B5EF4-FFF2-40B4-BE49-F238E27FC236}">
                  <a16:creationId xmlns:a16="http://schemas.microsoft.com/office/drawing/2014/main" id="{0EF6CC76-11CC-CC6C-83E7-75BD56B41B11}"/>
                </a:ext>
              </a:extLst>
            </p:cNvPr>
            <p:cNvGrpSpPr/>
            <p:nvPr/>
          </p:nvGrpSpPr>
          <p:grpSpPr>
            <a:xfrm>
              <a:off x="10881505" y="3438586"/>
              <a:ext cx="1014227" cy="448259"/>
              <a:chOff x="10881505" y="3438586"/>
              <a:chExt cx="1014227" cy="448259"/>
            </a:xfrm>
          </p:grpSpPr>
          <p:sp>
            <p:nvSpPr>
              <p:cNvPr id="2075" name="TextBox 2074">
                <a:extLst>
                  <a:ext uri="{FF2B5EF4-FFF2-40B4-BE49-F238E27FC236}">
                    <a16:creationId xmlns:a16="http://schemas.microsoft.com/office/drawing/2014/main" id="{271BAB24-60D9-B44A-E6BD-90F50884756E}"/>
                  </a:ext>
                </a:extLst>
              </p:cNvPr>
              <p:cNvSpPr txBox="1"/>
              <p:nvPr/>
            </p:nvSpPr>
            <p:spPr>
              <a:xfrm>
                <a:off x="10881505" y="3438586"/>
                <a:ext cx="1014227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800">
                  <a:defRPr/>
                </a:pPr>
                <a:r>
                  <a:rPr lang="en-US" sz="1600" err="1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Magentic</a:t>
                </a: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-One</a:t>
                </a:r>
              </a:p>
            </p:txBody>
          </p:sp>
          <p:sp>
            <p:nvSpPr>
              <p:cNvPr id="2080" name="TextBox 2079">
                <a:extLst>
                  <a:ext uri="{FF2B5EF4-FFF2-40B4-BE49-F238E27FC236}">
                    <a16:creationId xmlns:a16="http://schemas.microsoft.com/office/drawing/2014/main" id="{ED59E6D8-25F8-100B-1B44-D64902BDA065}"/>
                  </a:ext>
                </a:extLst>
              </p:cNvPr>
              <p:cNvSpPr txBox="1"/>
              <p:nvPr/>
            </p:nvSpPr>
            <p:spPr>
              <a:xfrm>
                <a:off x="10881505" y="3717568"/>
                <a:ext cx="1014227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828800">
                  <a:defRPr/>
                </a:pPr>
                <a:r>
                  <a:rPr lang="en-US" sz="1600" err="1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OmniParser</a:t>
                </a:r>
                <a:endParaRPr lang="en-US" sz="1600">
                  <a:gradFill>
                    <a:gsLst>
                      <a:gs pos="99000">
                        <a:srgbClr val="73262F"/>
                      </a:gs>
                      <a:gs pos="0">
                        <a:srgbClr val="2A446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</p:grpSp>
      </p:grpSp>
      <p:grpSp>
        <p:nvGrpSpPr>
          <p:cNvPr id="2108" name="Group 2107">
            <a:extLst>
              <a:ext uri="{FF2B5EF4-FFF2-40B4-BE49-F238E27FC236}">
                <a16:creationId xmlns:a16="http://schemas.microsoft.com/office/drawing/2014/main" id="{D13BF402-5535-1377-649F-B39265894E77}"/>
              </a:ext>
            </a:extLst>
          </p:cNvPr>
          <p:cNvGrpSpPr/>
          <p:nvPr/>
        </p:nvGrpSpPr>
        <p:grpSpPr>
          <a:xfrm>
            <a:off x="18659483" y="9459052"/>
            <a:ext cx="4550112" cy="511306"/>
            <a:chOff x="9328948" y="4736740"/>
            <a:chExt cx="2275056" cy="255653"/>
          </a:xfrm>
        </p:grpSpPr>
        <p:grpSp>
          <p:nvGrpSpPr>
            <p:cNvPr id="2109" name="Group 2108">
              <a:extLst>
                <a:ext uri="{FF2B5EF4-FFF2-40B4-BE49-F238E27FC236}">
                  <a16:creationId xmlns:a16="http://schemas.microsoft.com/office/drawing/2014/main" id="{3D0ADCEC-4B70-B822-655B-0FEB62D7C4A9}"/>
                </a:ext>
              </a:extLst>
            </p:cNvPr>
            <p:cNvGrpSpPr/>
            <p:nvPr/>
          </p:nvGrpSpPr>
          <p:grpSpPr>
            <a:xfrm>
              <a:off x="9328948" y="4736740"/>
              <a:ext cx="437326" cy="255653"/>
              <a:chOff x="9328948" y="4755041"/>
              <a:chExt cx="437326" cy="255653"/>
            </a:xfrm>
          </p:grpSpPr>
          <p:pic>
            <p:nvPicPr>
              <p:cNvPr id="2120" name="Picture 2119">
                <a:extLst>
                  <a:ext uri="{FF2B5EF4-FFF2-40B4-BE49-F238E27FC236}">
                    <a16:creationId xmlns:a16="http://schemas.microsoft.com/office/drawing/2014/main" id="{5865F3A6-3CE4-C32D-2662-AA34CAA18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8948" y="4755041"/>
                <a:ext cx="244034" cy="255653"/>
              </a:xfrm>
              <a:prstGeom prst="rect">
                <a:avLst/>
              </a:prstGeom>
            </p:spPr>
          </p:pic>
          <p:sp>
            <p:nvSpPr>
              <p:cNvPr id="2121" name="TextBox 2120">
                <a:extLst>
                  <a:ext uri="{FF2B5EF4-FFF2-40B4-BE49-F238E27FC236}">
                    <a16:creationId xmlns:a16="http://schemas.microsoft.com/office/drawing/2014/main" id="{35C60F49-B296-08F9-704B-4C8664E5A16D}"/>
                  </a:ext>
                </a:extLst>
              </p:cNvPr>
              <p:cNvSpPr txBox="1"/>
              <p:nvPr/>
            </p:nvSpPr>
            <p:spPr>
              <a:xfrm>
                <a:off x="9487191" y="4768791"/>
                <a:ext cx="279083" cy="1692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A2A</a:t>
                </a:r>
              </a:p>
            </p:txBody>
          </p:sp>
        </p:grpSp>
        <p:grpSp>
          <p:nvGrpSpPr>
            <p:cNvPr id="2110" name="Group 2109">
              <a:extLst>
                <a:ext uri="{FF2B5EF4-FFF2-40B4-BE49-F238E27FC236}">
                  <a16:creationId xmlns:a16="http://schemas.microsoft.com/office/drawing/2014/main" id="{E04248CB-D854-0A4D-AF7A-2B986B1176D3}"/>
                </a:ext>
              </a:extLst>
            </p:cNvPr>
            <p:cNvGrpSpPr/>
            <p:nvPr/>
          </p:nvGrpSpPr>
          <p:grpSpPr>
            <a:xfrm>
              <a:off x="10220864" y="4749957"/>
              <a:ext cx="457492" cy="220292"/>
              <a:chOff x="10220864" y="4777251"/>
              <a:chExt cx="457492" cy="220292"/>
            </a:xfrm>
          </p:grpSpPr>
          <p:sp>
            <p:nvSpPr>
              <p:cNvPr id="2114" name="Freeform: Shape 23">
                <a:extLst>
                  <a:ext uri="{FF2B5EF4-FFF2-40B4-BE49-F238E27FC236}">
                    <a16:creationId xmlns:a16="http://schemas.microsoft.com/office/drawing/2014/main" id="{4A642AA3-53F7-6EAB-7A69-CBC3E19F4B84}"/>
                  </a:ext>
                </a:extLst>
              </p:cNvPr>
              <p:cNvSpPr/>
              <p:nvPr/>
            </p:nvSpPr>
            <p:spPr>
              <a:xfrm>
                <a:off x="10220864" y="4786575"/>
                <a:ext cx="115102" cy="108116"/>
              </a:xfrm>
              <a:custGeom>
                <a:avLst/>
                <a:gdLst>
                  <a:gd name="connsiteX0" fmla="*/ 0 w 115102"/>
                  <a:gd name="connsiteY0" fmla="*/ 79213 h 97531"/>
                  <a:gd name="connsiteX1" fmla="*/ 71780 w 115102"/>
                  <a:gd name="connsiteY1" fmla="*/ 7433 h 97531"/>
                  <a:gd name="connsiteX2" fmla="*/ 107669 w 115102"/>
                  <a:gd name="connsiteY2" fmla="*/ 7433 h 97531"/>
                  <a:gd name="connsiteX3" fmla="*/ 107669 w 115102"/>
                  <a:gd name="connsiteY3" fmla="*/ 7433 h 97531"/>
                  <a:gd name="connsiteX4" fmla="*/ 107669 w 115102"/>
                  <a:gd name="connsiteY4" fmla="*/ 43323 h 97531"/>
                  <a:gd name="connsiteX5" fmla="*/ 53461 w 115102"/>
                  <a:gd name="connsiteY5" fmla="*/ 97532 h 9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102" h="97531">
                    <a:moveTo>
                      <a:pt x="0" y="79213"/>
                    </a:moveTo>
                    <a:lnTo>
                      <a:pt x="71780" y="7433"/>
                    </a:lnTo>
                    <a:cubicBezTo>
                      <a:pt x="81691" y="-2478"/>
                      <a:pt x="97759" y="-2478"/>
                      <a:pt x="107669" y="7433"/>
                    </a:cubicBezTo>
                    <a:lnTo>
                      <a:pt x="107669" y="7433"/>
                    </a:lnTo>
                    <a:cubicBezTo>
                      <a:pt x="117580" y="17344"/>
                      <a:pt x="117580" y="33412"/>
                      <a:pt x="107669" y="43323"/>
                    </a:cubicBezTo>
                    <a:lnTo>
                      <a:pt x="53461" y="97532"/>
                    </a:lnTo>
                  </a:path>
                </a:pathLst>
              </a:custGeom>
              <a:noFill/>
              <a:ln w="196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828800">
                  <a:defRPr/>
                </a:pPr>
                <a:endParaRPr lang="en-US" sz="3600">
                  <a:solidFill>
                    <a:prstClr val="black"/>
                  </a:soli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  <p:grpSp>
            <p:nvGrpSpPr>
              <p:cNvPr id="2115" name="Group 2114">
                <a:extLst>
                  <a:ext uri="{FF2B5EF4-FFF2-40B4-BE49-F238E27FC236}">
                    <a16:creationId xmlns:a16="http://schemas.microsoft.com/office/drawing/2014/main" id="{1D77D9E8-00FD-E286-3C70-3A05F3F04C61}"/>
                  </a:ext>
                </a:extLst>
              </p:cNvPr>
              <p:cNvGrpSpPr/>
              <p:nvPr/>
            </p:nvGrpSpPr>
            <p:grpSpPr>
              <a:xfrm>
                <a:off x="10250068" y="4777251"/>
                <a:ext cx="428288" cy="220292"/>
                <a:chOff x="10250068" y="4754508"/>
                <a:chExt cx="428288" cy="220292"/>
              </a:xfrm>
            </p:grpSpPr>
            <p:sp>
              <p:nvSpPr>
                <p:cNvPr id="2116" name="Freeform: Shape 27">
                  <a:extLst>
                    <a:ext uri="{FF2B5EF4-FFF2-40B4-BE49-F238E27FC236}">
                      <a16:creationId xmlns:a16="http://schemas.microsoft.com/office/drawing/2014/main" id="{83856656-CE7C-9266-EEED-CA22721AFCCB}"/>
                    </a:ext>
                  </a:extLst>
                </p:cNvPr>
                <p:cNvSpPr/>
                <p:nvPr/>
              </p:nvSpPr>
              <p:spPr>
                <a:xfrm>
                  <a:off x="10275073" y="4826360"/>
                  <a:ext cx="97157" cy="148440"/>
                </a:xfrm>
                <a:custGeom>
                  <a:avLst/>
                  <a:gdLst>
                    <a:gd name="connsiteX0" fmla="*/ 0 w 97157"/>
                    <a:gd name="connsiteY0" fmla="*/ 60894 h 133908"/>
                    <a:gd name="connsiteX1" fmla="*/ 53460 w 97157"/>
                    <a:gd name="connsiteY1" fmla="*/ 7433 h 133908"/>
                    <a:gd name="connsiteX2" fmla="*/ 89351 w 97157"/>
                    <a:gd name="connsiteY2" fmla="*/ 7433 h 133908"/>
                    <a:gd name="connsiteX3" fmla="*/ 89724 w 97157"/>
                    <a:gd name="connsiteY3" fmla="*/ 7807 h 133908"/>
                    <a:gd name="connsiteX4" fmla="*/ 89724 w 97157"/>
                    <a:gd name="connsiteY4" fmla="*/ 43697 h 133908"/>
                    <a:gd name="connsiteX5" fmla="*/ 24806 w 97157"/>
                    <a:gd name="connsiteY5" fmla="*/ 108615 h 133908"/>
                    <a:gd name="connsiteX6" fmla="*/ 24806 w 97157"/>
                    <a:gd name="connsiteY6" fmla="*/ 120578 h 133908"/>
                    <a:gd name="connsiteX7" fmla="*/ 38136 w 97157"/>
                    <a:gd name="connsiteY7" fmla="*/ 133909 h 13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157" h="133908">
                      <a:moveTo>
                        <a:pt x="0" y="60894"/>
                      </a:moveTo>
                      <a:lnTo>
                        <a:pt x="53460" y="7433"/>
                      </a:lnTo>
                      <a:cubicBezTo>
                        <a:pt x="63372" y="-2478"/>
                        <a:pt x="79440" y="-2478"/>
                        <a:pt x="89351" y="7433"/>
                      </a:cubicBezTo>
                      <a:lnTo>
                        <a:pt x="89724" y="7807"/>
                      </a:lnTo>
                      <a:cubicBezTo>
                        <a:pt x="99636" y="17718"/>
                        <a:pt x="99636" y="33786"/>
                        <a:pt x="89724" y="43697"/>
                      </a:cubicBezTo>
                      <a:lnTo>
                        <a:pt x="24806" y="108615"/>
                      </a:lnTo>
                      <a:cubicBezTo>
                        <a:pt x="21503" y="111919"/>
                        <a:pt x="21503" y="117275"/>
                        <a:pt x="24806" y="120578"/>
                      </a:cubicBezTo>
                      <a:lnTo>
                        <a:pt x="38136" y="133909"/>
                      </a:lnTo>
                    </a:path>
                  </a:pathLst>
                </a:custGeom>
                <a:noFill/>
                <a:ln w="1965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800">
                    <a:defRPr/>
                  </a:pPr>
                  <a:endParaRPr lang="en-US" sz="3600">
                    <a:solidFill>
                      <a:prstClr val="black"/>
                    </a:solidFill>
                    <a:latin typeface="Segoe Sans Display" pitchFamily="2" charset="0"/>
                    <a:cs typeface="Segoe Sans Display" pitchFamily="2" charset="0"/>
                  </a:endParaRPr>
                </a:p>
              </p:txBody>
            </p:sp>
            <p:grpSp>
              <p:nvGrpSpPr>
                <p:cNvPr id="2117" name="Group 2116">
                  <a:extLst>
                    <a:ext uri="{FF2B5EF4-FFF2-40B4-BE49-F238E27FC236}">
                      <a16:creationId xmlns:a16="http://schemas.microsoft.com/office/drawing/2014/main" id="{C43C3C5D-9A76-0F29-F5E3-296BD5F07214}"/>
                    </a:ext>
                  </a:extLst>
                </p:cNvPr>
                <p:cNvGrpSpPr/>
                <p:nvPr/>
              </p:nvGrpSpPr>
              <p:grpSpPr>
                <a:xfrm>
                  <a:off x="10250068" y="4754508"/>
                  <a:ext cx="428288" cy="169277"/>
                  <a:chOff x="10250068" y="4768258"/>
                  <a:chExt cx="428288" cy="169277"/>
                </a:xfrm>
              </p:grpSpPr>
              <p:sp>
                <p:nvSpPr>
                  <p:cNvPr id="2118" name="Freeform: Shape 28">
                    <a:extLst>
                      <a:ext uri="{FF2B5EF4-FFF2-40B4-BE49-F238E27FC236}">
                        <a16:creationId xmlns:a16="http://schemas.microsoft.com/office/drawing/2014/main" id="{0D181105-4BF3-ED5D-46E8-E77A002C035C}"/>
                      </a:ext>
                    </a:extLst>
                  </p:cNvPr>
                  <p:cNvSpPr/>
                  <p:nvPr/>
                </p:nvSpPr>
                <p:spPr>
                  <a:xfrm>
                    <a:off x="10250068" y="4814707"/>
                    <a:ext cx="96409" cy="106872"/>
                  </a:xfrm>
                  <a:custGeom>
                    <a:avLst/>
                    <a:gdLst>
                      <a:gd name="connsiteX0" fmla="*/ 60520 w 96409"/>
                      <a:gd name="connsiteY0" fmla="*/ 0 h 96409"/>
                      <a:gd name="connsiteX1" fmla="*/ 7433 w 96409"/>
                      <a:gd name="connsiteY1" fmla="*/ 53087 h 96409"/>
                      <a:gd name="connsiteX2" fmla="*/ 7433 w 96409"/>
                      <a:gd name="connsiteY2" fmla="*/ 88977 h 96409"/>
                      <a:gd name="connsiteX3" fmla="*/ 7433 w 96409"/>
                      <a:gd name="connsiteY3" fmla="*/ 88977 h 96409"/>
                      <a:gd name="connsiteX4" fmla="*/ 43323 w 96409"/>
                      <a:gd name="connsiteY4" fmla="*/ 88977 h 96409"/>
                      <a:gd name="connsiteX5" fmla="*/ 96410 w 96409"/>
                      <a:gd name="connsiteY5" fmla="*/ 35890 h 96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409" h="96409">
                        <a:moveTo>
                          <a:pt x="60520" y="0"/>
                        </a:moveTo>
                        <a:lnTo>
                          <a:pt x="7433" y="53087"/>
                        </a:lnTo>
                        <a:cubicBezTo>
                          <a:pt x="-2478" y="62998"/>
                          <a:pt x="-2478" y="79066"/>
                          <a:pt x="7433" y="88977"/>
                        </a:cubicBezTo>
                        <a:lnTo>
                          <a:pt x="7433" y="88977"/>
                        </a:lnTo>
                        <a:cubicBezTo>
                          <a:pt x="17344" y="98887"/>
                          <a:pt x="33412" y="98887"/>
                          <a:pt x="43323" y="88977"/>
                        </a:cubicBezTo>
                        <a:lnTo>
                          <a:pt x="96410" y="35890"/>
                        </a:lnTo>
                      </a:path>
                    </a:pathLst>
                  </a:custGeom>
                  <a:noFill/>
                  <a:ln w="1965" cap="rnd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1828800">
                      <a:defRPr/>
                    </a:pPr>
                    <a:endParaRPr lang="en-US" sz="3600">
                      <a:solidFill>
                        <a:prstClr val="black"/>
                      </a:solidFill>
                      <a:latin typeface="Segoe Sans Display" pitchFamily="2" charset="0"/>
                      <a:cs typeface="Segoe Sans Display" pitchFamily="2" charset="0"/>
                    </a:endParaRPr>
                  </a:p>
                </p:txBody>
              </p:sp>
              <p:sp>
                <p:nvSpPr>
                  <p:cNvPr id="2119" name="TextBox 2118">
                    <a:extLst>
                      <a:ext uri="{FF2B5EF4-FFF2-40B4-BE49-F238E27FC236}">
                        <a16:creationId xmlns:a16="http://schemas.microsoft.com/office/drawing/2014/main" id="{70712395-BCE0-EC5F-4B83-D9377003B7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6411" y="4768258"/>
                    <a:ext cx="311945" cy="169277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defTabSz="1828800">
                      <a:defRPr/>
                    </a:pPr>
                    <a:r>
                      <a:rPr lang="en-US" sz="1600">
                        <a:gradFill>
                          <a:gsLst>
                            <a:gs pos="99000">
                              <a:srgbClr val="73262F"/>
                            </a:gs>
                            <a:gs pos="0">
                              <a:srgbClr val="2A446F"/>
                            </a:gs>
                          </a:gsLst>
                          <a:lin ang="2700000" scaled="1"/>
                        </a:gradFill>
                        <a:latin typeface="Segoe Sans Display" pitchFamily="2" charset="0"/>
                        <a:cs typeface="Segoe Sans Display" pitchFamily="2" charset="0"/>
                      </a:rPr>
                      <a:t>MCP</a:t>
                    </a:r>
                  </a:p>
                </p:txBody>
              </p:sp>
            </p:grpSp>
          </p:grpSp>
        </p:grpSp>
        <p:grpSp>
          <p:nvGrpSpPr>
            <p:cNvPr id="2111" name="Group 2110">
              <a:extLst>
                <a:ext uri="{FF2B5EF4-FFF2-40B4-BE49-F238E27FC236}">
                  <a16:creationId xmlns:a16="http://schemas.microsoft.com/office/drawing/2014/main" id="{868F7084-89C6-84DB-308C-FD59418EC2AA}"/>
                </a:ext>
              </a:extLst>
            </p:cNvPr>
            <p:cNvGrpSpPr/>
            <p:nvPr/>
          </p:nvGrpSpPr>
          <p:grpSpPr>
            <a:xfrm>
              <a:off x="10989302" y="4746582"/>
              <a:ext cx="614702" cy="237016"/>
              <a:chOff x="10989302" y="4764883"/>
              <a:chExt cx="614702" cy="237016"/>
            </a:xfrm>
          </p:grpSpPr>
          <p:pic>
            <p:nvPicPr>
              <p:cNvPr id="2112" name="Picture 16">
                <a:extLst>
                  <a:ext uri="{FF2B5EF4-FFF2-40B4-BE49-F238E27FC236}">
                    <a16:creationId xmlns:a16="http://schemas.microsoft.com/office/drawing/2014/main" id="{0D572F33-6241-51D1-4696-05C264AB0E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989302" y="4772309"/>
                <a:ext cx="193561" cy="229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13" name="TextBox 2112">
                <a:extLst>
                  <a:ext uri="{FF2B5EF4-FFF2-40B4-BE49-F238E27FC236}">
                    <a16:creationId xmlns:a16="http://schemas.microsoft.com/office/drawing/2014/main" id="{E2AAB98E-9C39-995A-16A6-0F8770AA3CD8}"/>
                  </a:ext>
                </a:extLst>
              </p:cNvPr>
              <p:cNvSpPr txBox="1"/>
              <p:nvPr/>
            </p:nvSpPr>
            <p:spPr>
              <a:xfrm>
                <a:off x="11115729" y="4764883"/>
                <a:ext cx="488275" cy="1692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1828800">
                  <a:defRPr/>
                </a:pPr>
                <a:r>
                  <a:rPr lang="en-US" sz="1600" err="1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OpenAPI</a:t>
                </a:r>
                <a:endParaRPr lang="en-US" sz="1600">
                  <a:gradFill>
                    <a:gsLst>
                      <a:gs pos="99000">
                        <a:srgbClr val="73262F"/>
                      </a:gs>
                      <a:gs pos="0">
                        <a:srgbClr val="2A446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</p:grpSp>
      </p:grpSp>
      <p:grpSp>
        <p:nvGrpSpPr>
          <p:cNvPr id="2122" name="Group 2121">
            <a:extLst>
              <a:ext uri="{FF2B5EF4-FFF2-40B4-BE49-F238E27FC236}">
                <a16:creationId xmlns:a16="http://schemas.microsoft.com/office/drawing/2014/main" id="{1C263E50-8668-5728-6E9F-C412F1C02D85}"/>
              </a:ext>
            </a:extLst>
          </p:cNvPr>
          <p:cNvGrpSpPr/>
          <p:nvPr/>
        </p:nvGrpSpPr>
        <p:grpSpPr>
          <a:xfrm>
            <a:off x="18856970" y="10590662"/>
            <a:ext cx="4620244" cy="1539576"/>
            <a:chOff x="9427691" y="5459940"/>
            <a:chExt cx="2310122" cy="769788"/>
          </a:xfrm>
        </p:grpSpPr>
        <p:grpSp>
          <p:nvGrpSpPr>
            <p:cNvPr id="2123" name="Group 2122">
              <a:extLst>
                <a:ext uri="{FF2B5EF4-FFF2-40B4-BE49-F238E27FC236}">
                  <a16:creationId xmlns:a16="http://schemas.microsoft.com/office/drawing/2014/main" id="{5506EBAF-AE3D-9C8C-1330-549E0C8F20D3}"/>
                </a:ext>
              </a:extLst>
            </p:cNvPr>
            <p:cNvGrpSpPr/>
            <p:nvPr/>
          </p:nvGrpSpPr>
          <p:grpSpPr>
            <a:xfrm>
              <a:off x="9432917" y="5459940"/>
              <a:ext cx="1018232" cy="228457"/>
              <a:chOff x="9508542" y="5466815"/>
              <a:chExt cx="1018232" cy="228457"/>
            </a:xfrm>
          </p:grpSpPr>
          <p:pic>
            <p:nvPicPr>
              <p:cNvPr id="2139" name="Picture 4" descr="Google Cloud launches Vertex AI, a new managed machine learning platform |  TechCrunch">
                <a:extLst>
                  <a:ext uri="{FF2B5EF4-FFF2-40B4-BE49-F238E27FC236}">
                    <a16:creationId xmlns:a16="http://schemas.microsoft.com/office/drawing/2014/main" id="{97BD2248-6C9D-A3E0-A817-4C825A9A69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8542" y="5466815"/>
                <a:ext cx="206494" cy="228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40" name="TextBox 2139">
                <a:extLst>
                  <a:ext uri="{FF2B5EF4-FFF2-40B4-BE49-F238E27FC236}">
                    <a16:creationId xmlns:a16="http://schemas.microsoft.com/office/drawing/2014/main" id="{5DE3DCF6-8C44-6953-AE42-82DD4BA5ABBE}"/>
                  </a:ext>
                </a:extLst>
              </p:cNvPr>
              <p:cNvSpPr txBox="1"/>
              <p:nvPr/>
            </p:nvSpPr>
            <p:spPr>
              <a:xfrm>
                <a:off x="9701195" y="5477537"/>
                <a:ext cx="825579" cy="1692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Google </a:t>
                </a:r>
                <a:r>
                  <a:rPr lang="en-US" sz="1600" err="1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VertexAI</a:t>
                </a:r>
                <a:endParaRPr lang="en-US" sz="1600">
                  <a:gradFill>
                    <a:gsLst>
                      <a:gs pos="99000">
                        <a:srgbClr val="73262F"/>
                      </a:gs>
                      <a:gs pos="0">
                        <a:srgbClr val="2A446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</p:grpSp>
        <p:grpSp>
          <p:nvGrpSpPr>
            <p:cNvPr id="2124" name="Group 2123">
              <a:extLst>
                <a:ext uri="{FF2B5EF4-FFF2-40B4-BE49-F238E27FC236}">
                  <a16:creationId xmlns:a16="http://schemas.microsoft.com/office/drawing/2014/main" id="{D7E797BF-05D8-A794-0D63-A01CEE41D53A}"/>
                </a:ext>
              </a:extLst>
            </p:cNvPr>
            <p:cNvGrpSpPr/>
            <p:nvPr/>
          </p:nvGrpSpPr>
          <p:grpSpPr>
            <a:xfrm>
              <a:off x="10575342" y="5470661"/>
              <a:ext cx="1162471" cy="203384"/>
              <a:chOff x="10650967" y="5477536"/>
              <a:chExt cx="1162471" cy="203384"/>
            </a:xfrm>
          </p:grpSpPr>
          <p:pic>
            <p:nvPicPr>
              <p:cNvPr id="2137" name="Picture 2136">
                <a:extLst>
                  <a:ext uri="{FF2B5EF4-FFF2-40B4-BE49-F238E27FC236}">
                    <a16:creationId xmlns:a16="http://schemas.microsoft.com/office/drawing/2014/main" id="{C6853ABC-3722-BC81-AB19-47F84A55D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>
                            <a14:foregroundMark x1="46396" y1="89474" x2="46396" y2="89474"/>
                            <a14:backgroundMark x1="71171" y1="25359" x2="71171" y2="25359"/>
                            <a14:backgroundMark x1="66216" y1="81818" x2="66216" y2="81818"/>
                            <a14:backgroundMark x1="43694" y1="74641" x2="43694" y2="7464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650967" y="5485021"/>
                <a:ext cx="180540" cy="188414"/>
              </a:xfrm>
              <a:prstGeom prst="rect">
                <a:avLst/>
              </a:prstGeom>
            </p:spPr>
          </p:pic>
          <p:sp>
            <p:nvSpPr>
              <p:cNvPr id="2138" name="TextBox 2137">
                <a:extLst>
                  <a:ext uri="{FF2B5EF4-FFF2-40B4-BE49-F238E27FC236}">
                    <a16:creationId xmlns:a16="http://schemas.microsoft.com/office/drawing/2014/main" id="{6186F0F5-1CFC-9371-E49F-C15B20D438AF}"/>
                  </a:ext>
                </a:extLst>
              </p:cNvPr>
              <p:cNvSpPr txBox="1"/>
              <p:nvPr/>
            </p:nvSpPr>
            <p:spPr>
              <a:xfrm>
                <a:off x="10870264" y="5477536"/>
                <a:ext cx="943174" cy="203384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Amazon Bedrock</a:t>
                </a:r>
              </a:p>
            </p:txBody>
          </p:sp>
        </p:grpSp>
        <p:grpSp>
          <p:nvGrpSpPr>
            <p:cNvPr id="2125" name="Group 2124">
              <a:extLst>
                <a:ext uri="{FF2B5EF4-FFF2-40B4-BE49-F238E27FC236}">
                  <a16:creationId xmlns:a16="http://schemas.microsoft.com/office/drawing/2014/main" id="{3955A544-81D6-61A8-BFDF-CF22896ACE25}"/>
                </a:ext>
              </a:extLst>
            </p:cNvPr>
            <p:cNvGrpSpPr/>
            <p:nvPr/>
          </p:nvGrpSpPr>
          <p:grpSpPr>
            <a:xfrm>
              <a:off x="9427691" y="5704455"/>
              <a:ext cx="618764" cy="231777"/>
              <a:chOff x="9503316" y="5711330"/>
              <a:chExt cx="618764" cy="231777"/>
            </a:xfrm>
          </p:grpSpPr>
          <p:pic>
            <p:nvPicPr>
              <p:cNvPr id="2135" name="Picture 2134" descr="A white letter on a black background&#10;&#10;AI-generated content may be incorrect.">
                <a:extLst>
                  <a:ext uri="{FF2B5EF4-FFF2-40B4-BE49-F238E27FC236}">
                    <a16:creationId xmlns:a16="http://schemas.microsoft.com/office/drawing/2014/main" id="{BC68CDF4-049A-967F-7D4E-AB520E58F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03316" y="5711330"/>
                <a:ext cx="216947" cy="231777"/>
              </a:xfrm>
              <a:prstGeom prst="rect">
                <a:avLst/>
              </a:prstGeom>
            </p:spPr>
          </p:pic>
          <p:sp>
            <p:nvSpPr>
              <p:cNvPr id="2136" name="TextBox 2135">
                <a:extLst>
                  <a:ext uri="{FF2B5EF4-FFF2-40B4-BE49-F238E27FC236}">
                    <a16:creationId xmlns:a16="http://schemas.microsoft.com/office/drawing/2014/main" id="{4A5A4B45-62B8-8AB9-C680-7C1CEC0C6ED9}"/>
                  </a:ext>
                </a:extLst>
              </p:cNvPr>
              <p:cNvSpPr txBox="1"/>
              <p:nvPr/>
            </p:nvSpPr>
            <p:spPr>
              <a:xfrm>
                <a:off x="9701195" y="5730903"/>
                <a:ext cx="420885" cy="1692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1828800">
                  <a:defRPr/>
                </a:pPr>
                <a:r>
                  <a:rPr lang="en-US" sz="1600" err="1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CrewAI</a:t>
                </a:r>
                <a:endParaRPr lang="en-US" sz="1600">
                  <a:gradFill>
                    <a:gsLst>
                      <a:gs pos="99000">
                        <a:srgbClr val="73262F"/>
                      </a:gs>
                      <a:gs pos="0">
                        <a:srgbClr val="2A446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</p:grpSp>
        <p:grpSp>
          <p:nvGrpSpPr>
            <p:cNvPr id="2126" name="Group 2125">
              <a:extLst>
                <a:ext uri="{FF2B5EF4-FFF2-40B4-BE49-F238E27FC236}">
                  <a16:creationId xmlns:a16="http://schemas.microsoft.com/office/drawing/2014/main" id="{D714307D-7D5C-E69B-7A1A-55EC844C6872}"/>
                </a:ext>
              </a:extLst>
            </p:cNvPr>
            <p:cNvGrpSpPr/>
            <p:nvPr/>
          </p:nvGrpSpPr>
          <p:grpSpPr>
            <a:xfrm>
              <a:off x="10569088" y="5686105"/>
              <a:ext cx="782523" cy="272003"/>
              <a:chOff x="10644713" y="5692980"/>
              <a:chExt cx="782523" cy="272003"/>
            </a:xfrm>
          </p:grpSpPr>
          <p:pic>
            <p:nvPicPr>
              <p:cNvPr id="2133" name="Picture 2132">
                <a:extLst>
                  <a:ext uri="{FF2B5EF4-FFF2-40B4-BE49-F238E27FC236}">
                    <a16:creationId xmlns:a16="http://schemas.microsoft.com/office/drawing/2014/main" id="{7D350D4D-CF4C-3BC0-63AD-4FEDBE9F3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44713" y="5692980"/>
                <a:ext cx="245373" cy="272003"/>
              </a:xfrm>
              <a:prstGeom prst="rect">
                <a:avLst/>
              </a:prstGeom>
            </p:spPr>
          </p:pic>
          <p:sp>
            <p:nvSpPr>
              <p:cNvPr id="2134" name="TextBox 2133">
                <a:extLst>
                  <a:ext uri="{FF2B5EF4-FFF2-40B4-BE49-F238E27FC236}">
                    <a16:creationId xmlns:a16="http://schemas.microsoft.com/office/drawing/2014/main" id="{E67DA935-9214-8CC3-9037-3FE66D64D4C5}"/>
                  </a:ext>
                </a:extLst>
              </p:cNvPr>
              <p:cNvSpPr txBox="1"/>
              <p:nvPr/>
            </p:nvSpPr>
            <p:spPr>
              <a:xfrm>
                <a:off x="10859612" y="5731155"/>
                <a:ext cx="567624" cy="1692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1828800">
                  <a:defRPr/>
                </a:pPr>
                <a:r>
                  <a:rPr lang="en-US" sz="1600" err="1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LangChain</a:t>
                </a:r>
                <a:endParaRPr lang="en-US" sz="1600">
                  <a:gradFill>
                    <a:gsLst>
                      <a:gs pos="99000">
                        <a:srgbClr val="73262F"/>
                      </a:gs>
                      <a:gs pos="0">
                        <a:srgbClr val="2A446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</p:grpSp>
        <p:grpSp>
          <p:nvGrpSpPr>
            <p:cNvPr id="2127" name="Group 2126">
              <a:extLst>
                <a:ext uri="{FF2B5EF4-FFF2-40B4-BE49-F238E27FC236}">
                  <a16:creationId xmlns:a16="http://schemas.microsoft.com/office/drawing/2014/main" id="{27B745DA-6ED3-BA7E-A49B-CA9392825CE5}"/>
                </a:ext>
              </a:extLst>
            </p:cNvPr>
            <p:cNvGrpSpPr/>
            <p:nvPr/>
          </p:nvGrpSpPr>
          <p:grpSpPr>
            <a:xfrm>
              <a:off x="9437543" y="5942743"/>
              <a:ext cx="822175" cy="286985"/>
              <a:chOff x="9513168" y="5949618"/>
              <a:chExt cx="822175" cy="286985"/>
            </a:xfrm>
          </p:grpSpPr>
          <p:pic>
            <p:nvPicPr>
              <p:cNvPr id="2131" name="Picture 2" descr="Elasticsearch logo">
                <a:extLst>
                  <a:ext uri="{FF2B5EF4-FFF2-40B4-BE49-F238E27FC236}">
                    <a16:creationId xmlns:a16="http://schemas.microsoft.com/office/drawing/2014/main" id="{36521B53-1C7D-33A4-B135-A00E5B1AD3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220"/>
              <a:stretch/>
            </p:blipFill>
            <p:spPr bwMode="auto">
              <a:xfrm>
                <a:off x="9513168" y="5949618"/>
                <a:ext cx="197242" cy="2869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2" name="TextBox 2131">
                <a:extLst>
                  <a:ext uri="{FF2B5EF4-FFF2-40B4-BE49-F238E27FC236}">
                    <a16:creationId xmlns:a16="http://schemas.microsoft.com/office/drawing/2014/main" id="{CB9FB7C0-D31B-002B-77D5-5BE1D99E0B70}"/>
                  </a:ext>
                </a:extLst>
              </p:cNvPr>
              <p:cNvSpPr txBox="1"/>
              <p:nvPr/>
            </p:nvSpPr>
            <p:spPr>
              <a:xfrm>
                <a:off x="9701195" y="5996599"/>
                <a:ext cx="634148" cy="1692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1828800">
                  <a:defRPr/>
                </a:pPr>
                <a:r>
                  <a:rPr lang="en-US" sz="1600" err="1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ElasticSearh</a:t>
                </a:r>
                <a:endParaRPr lang="en-US" sz="1600">
                  <a:gradFill>
                    <a:gsLst>
                      <a:gs pos="99000">
                        <a:srgbClr val="73262F"/>
                      </a:gs>
                      <a:gs pos="0">
                        <a:srgbClr val="2A446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endParaRPr>
              </a:p>
            </p:txBody>
          </p:sp>
        </p:grpSp>
        <p:grpSp>
          <p:nvGrpSpPr>
            <p:cNvPr id="2128" name="Group 2127">
              <a:extLst>
                <a:ext uri="{FF2B5EF4-FFF2-40B4-BE49-F238E27FC236}">
                  <a16:creationId xmlns:a16="http://schemas.microsoft.com/office/drawing/2014/main" id="{A79F3349-8CC7-F615-B950-B7DA2FF59736}"/>
                </a:ext>
              </a:extLst>
            </p:cNvPr>
            <p:cNvGrpSpPr/>
            <p:nvPr/>
          </p:nvGrpSpPr>
          <p:grpSpPr>
            <a:xfrm>
              <a:off x="10567226" y="5983781"/>
              <a:ext cx="723471" cy="222300"/>
              <a:chOff x="10642851" y="5990656"/>
              <a:chExt cx="723471" cy="222300"/>
            </a:xfrm>
          </p:grpSpPr>
          <p:pic>
            <p:nvPicPr>
              <p:cNvPr id="2129" name="Picture 30" descr="The Vector Database for Machine Learning | Pinecone">
                <a:extLst>
                  <a:ext uri="{FF2B5EF4-FFF2-40B4-BE49-F238E27FC236}">
                    <a16:creationId xmlns:a16="http://schemas.microsoft.com/office/drawing/2014/main" id="{8CEA55B9-8A94-8371-5D2F-9CB3D21B9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642851" y="5990656"/>
                <a:ext cx="207091" cy="222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30" name="TextBox 2129">
                <a:extLst>
                  <a:ext uri="{FF2B5EF4-FFF2-40B4-BE49-F238E27FC236}">
                    <a16:creationId xmlns:a16="http://schemas.microsoft.com/office/drawing/2014/main" id="{9EF6B8DB-26C7-EF3C-57C1-5D719A166531}"/>
                  </a:ext>
                </a:extLst>
              </p:cNvPr>
              <p:cNvSpPr txBox="1"/>
              <p:nvPr/>
            </p:nvSpPr>
            <p:spPr>
              <a:xfrm>
                <a:off x="10859612" y="5991951"/>
                <a:ext cx="506710" cy="1692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Pinecone</a:t>
                </a:r>
              </a:p>
            </p:txBody>
          </p:sp>
        </p:grpSp>
      </p:grpSp>
      <p:grpSp>
        <p:nvGrpSpPr>
          <p:cNvPr id="2142" name="Group 2141">
            <a:extLst>
              <a:ext uri="{FF2B5EF4-FFF2-40B4-BE49-F238E27FC236}">
                <a16:creationId xmlns:a16="http://schemas.microsoft.com/office/drawing/2014/main" id="{D454AAD4-2644-8A93-7A4D-05BF40599328}"/>
              </a:ext>
            </a:extLst>
          </p:cNvPr>
          <p:cNvGrpSpPr/>
          <p:nvPr/>
        </p:nvGrpSpPr>
        <p:grpSpPr>
          <a:xfrm>
            <a:off x="1313280" y="4304391"/>
            <a:ext cx="699462" cy="3926050"/>
            <a:chOff x="655846" y="2014544"/>
            <a:chExt cx="349731" cy="1963025"/>
          </a:xfrm>
        </p:grpSpPr>
        <p:pic>
          <p:nvPicPr>
            <p:cNvPr id="2143" name="Picture 2142">
              <a:extLst>
                <a:ext uri="{FF2B5EF4-FFF2-40B4-BE49-F238E27FC236}">
                  <a16:creationId xmlns:a16="http://schemas.microsoft.com/office/drawing/2014/main" id="{4E61F159-1211-F1B3-B70B-3EC3AB629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8526" y="2014544"/>
              <a:ext cx="156299" cy="173261"/>
            </a:xfrm>
            <a:prstGeom prst="rect">
              <a:avLst/>
            </a:prstGeom>
          </p:spPr>
        </p:pic>
        <p:pic>
          <p:nvPicPr>
            <p:cNvPr id="2144" name="Picture 12">
              <a:extLst>
                <a:ext uri="{FF2B5EF4-FFF2-40B4-BE49-F238E27FC236}">
                  <a16:creationId xmlns:a16="http://schemas.microsoft.com/office/drawing/2014/main" id="{599F752F-06D7-A980-7E54-1061F45F9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72" y="2338336"/>
              <a:ext cx="266354" cy="205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5" name="Picture 14" descr="Microsoft, office, office365, sharepoint icon - Free download">
              <a:extLst>
                <a:ext uri="{FF2B5EF4-FFF2-40B4-BE49-F238E27FC236}">
                  <a16:creationId xmlns:a16="http://schemas.microsoft.com/office/drawing/2014/main" id="{566417F0-B800-6B58-F5EC-37C7EFD133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02" y="2722533"/>
              <a:ext cx="165237" cy="183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6" name="Picture 16" descr="Microsoft Graph (API) | Logopedia | Fandom">
              <a:extLst>
                <a:ext uri="{FF2B5EF4-FFF2-40B4-BE49-F238E27FC236}">
                  <a16:creationId xmlns:a16="http://schemas.microsoft.com/office/drawing/2014/main" id="{3C60F707-94BB-0B53-5B5D-0D1796D09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77" y="3062372"/>
              <a:ext cx="190135" cy="210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7" name="Picture 18" descr="Pricing - Azure AI Search | Microsoft Azure">
              <a:extLst>
                <a:ext uri="{FF2B5EF4-FFF2-40B4-BE49-F238E27FC236}">
                  <a16:creationId xmlns:a16="http://schemas.microsoft.com/office/drawing/2014/main" id="{91B72C0A-A49E-BA1A-5453-0A724AA73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46" y="3405789"/>
              <a:ext cx="349731" cy="203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9" name="Picture 22">
              <a:extLst>
                <a:ext uri="{FF2B5EF4-FFF2-40B4-BE49-F238E27FC236}">
                  <a16:creationId xmlns:a16="http://schemas.microsoft.com/office/drawing/2014/main" id="{E64D26E1-9282-B99E-8587-D4E932920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85" y="3760664"/>
              <a:ext cx="129541" cy="21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50" name="Rectangle 2149">
            <a:extLst>
              <a:ext uri="{FF2B5EF4-FFF2-40B4-BE49-F238E27FC236}">
                <a16:creationId xmlns:a16="http://schemas.microsoft.com/office/drawing/2014/main" id="{83AFA3F7-DE3F-A35D-281C-4F53F9134F60}"/>
              </a:ext>
            </a:extLst>
          </p:cNvPr>
          <p:cNvSpPr/>
          <p:nvPr/>
        </p:nvSpPr>
        <p:spPr>
          <a:xfrm>
            <a:off x="8298723" y="2242639"/>
            <a:ext cx="7835128" cy="994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2880" tIns="91440" rIns="182880" bIns="91440" rtlCol="0" anchor="ctr"/>
          <a:lstStyle/>
          <a:p>
            <a:pPr algn="ctr" defTabSz="1828800">
              <a:defRPr/>
            </a:pPr>
            <a:r>
              <a:rPr lang="en-US" sz="7200" b="1">
                <a:gradFill>
                  <a:gsLst>
                    <a:gs pos="0">
                      <a:srgbClr val="2A446F"/>
                    </a:gs>
                    <a:gs pos="97000">
                      <a:srgbClr val="73262F"/>
                    </a:gs>
                  </a:gsLst>
                  <a:lin ang="2700000" scaled="1"/>
                </a:gradFill>
                <a:latin typeface="Segoe Sans Display Semibold"/>
                <a:cs typeface="Segoe Sans Display Semibold"/>
              </a:rPr>
              <a:t>Azure AI Foundry </a:t>
            </a:r>
          </a:p>
          <a:p>
            <a:pPr algn="ctr" defTabSz="1828800">
              <a:defRPr/>
            </a:pPr>
            <a:r>
              <a:rPr lang="en-US" sz="3600" b="1">
                <a:gradFill>
                  <a:gsLst>
                    <a:gs pos="0">
                      <a:srgbClr val="2A446F"/>
                    </a:gs>
                    <a:gs pos="97000">
                      <a:srgbClr val="73262F"/>
                    </a:gs>
                  </a:gsLst>
                  <a:lin ang="2700000" scaled="1"/>
                </a:gradFill>
                <a:latin typeface="Segoe Sans Display Semibold"/>
                <a:cs typeface="Segoe Sans Display Semibold"/>
              </a:rPr>
              <a:t>AI Agent Ecosystem </a:t>
            </a:r>
            <a:endParaRPr lang="en-US" sz="3600" b="1">
              <a:gradFill>
                <a:gsLst>
                  <a:gs pos="0">
                    <a:srgbClr val="2A446F"/>
                  </a:gs>
                  <a:gs pos="97000">
                    <a:srgbClr val="73262F"/>
                  </a:gs>
                </a:gsLst>
                <a:lin ang="2700000" scaled="1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pic>
        <p:nvPicPr>
          <p:cNvPr id="2151" name="Graphic 2150">
            <a:extLst>
              <a:ext uri="{FF2B5EF4-FFF2-40B4-BE49-F238E27FC236}">
                <a16:creationId xmlns:a16="http://schemas.microsoft.com/office/drawing/2014/main" id="{E86E3796-D266-8B81-ACFC-DF3CC5644C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24994" y="546645"/>
            <a:ext cx="1264998" cy="1259962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895384-5FD1-0221-56A2-83F5644DA5AC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</a:blip>
          <a:stretch>
            <a:fillRect/>
          </a:stretch>
        </p:blipFill>
        <p:spPr>
          <a:xfrm>
            <a:off x="19538415" y="6051248"/>
            <a:ext cx="386256" cy="386256"/>
          </a:xfrm>
          <a:prstGeom prst="rect">
            <a:avLst/>
          </a:prstGeom>
        </p:spPr>
      </p:pic>
      <p:pic>
        <p:nvPicPr>
          <p:cNvPr id="3" name="Picture 6" descr="Logic App Service | Microsoft Azure">
            <a:extLst>
              <a:ext uri="{FF2B5EF4-FFF2-40B4-BE49-F238E27FC236}">
                <a16:creationId xmlns:a16="http://schemas.microsoft.com/office/drawing/2014/main" id="{495C8F4F-B6D6-F0C4-501D-3BE0F099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7429" y="12224914"/>
            <a:ext cx="512048" cy="2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2A92A-6670-E026-E16C-C83A80450D0D}"/>
              </a:ext>
            </a:extLst>
          </p:cNvPr>
          <p:cNvSpPr txBox="1"/>
          <p:nvPr/>
        </p:nvSpPr>
        <p:spPr>
          <a:xfrm>
            <a:off x="19294147" y="12127440"/>
            <a:ext cx="2364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en-US" sz="1600">
                <a:solidFill>
                  <a:srgbClr val="6F4152"/>
                </a:solidFill>
                <a:latin typeface="Segoe Pro Display" panose="020B0502040504020203" pitchFamily="34" charset="0"/>
              </a:rPr>
              <a:t>Logic Apps</a:t>
            </a:r>
          </a:p>
        </p:txBody>
      </p:sp>
      <p:pic>
        <p:nvPicPr>
          <p:cNvPr id="5" name="Picture 2" descr="Azure Functions logo">
            <a:extLst>
              <a:ext uri="{FF2B5EF4-FFF2-40B4-BE49-F238E27FC236}">
                <a16:creationId xmlns:a16="http://schemas.microsoft.com/office/drawing/2014/main" id="{698E03B7-EDD8-BF7B-B227-209EFE450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5306" y="12138102"/>
            <a:ext cx="492446" cy="49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B26FE-C1D1-FB53-2D40-FD0E2FC02343}"/>
              </a:ext>
            </a:extLst>
          </p:cNvPr>
          <p:cNvSpPr txBox="1"/>
          <p:nvPr/>
        </p:nvSpPr>
        <p:spPr>
          <a:xfrm>
            <a:off x="21559755" y="12163551"/>
            <a:ext cx="2364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en-US" sz="1600">
                <a:solidFill>
                  <a:srgbClr val="6F4152"/>
                </a:solidFill>
                <a:latin typeface="Segoe Pro Display" panose="020B0502040504020203" pitchFamily="34" charset="0"/>
              </a:rPr>
              <a:t>Azure Functions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DE756EB-7D53-BF75-FCD4-696C6FCE8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115767" y="834916"/>
            <a:ext cx="5760272" cy="4812972"/>
          </a:xfrm>
          <a:prstGeom prst="roundRect">
            <a:avLst>
              <a:gd name="adj" fmla="val 4548"/>
            </a:avLst>
          </a:prstGeom>
          <a:noFill/>
          <a:ln w="12700" cap="rnd">
            <a:gradFill flip="none" rotWithShape="1">
              <a:gsLst>
                <a:gs pos="0">
                  <a:srgbClr val="C5B4E3"/>
                </a:gs>
                <a:gs pos="100000">
                  <a:srgbClr val="FFB3BB"/>
                </a:gs>
              </a:gsLst>
              <a:lin ang="162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91440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28800">
              <a:defRPr/>
            </a:pPr>
            <a:r>
              <a:rPr lang="en-US" sz="2100" b="1">
                <a:gradFill>
                  <a:gsLst>
                    <a:gs pos="0">
                      <a:srgbClr val="2A446F"/>
                    </a:gs>
                    <a:gs pos="98000">
                      <a:srgbClr val="73262F"/>
                    </a:gs>
                  </a:gsLst>
                  <a:lin ang="2700000" scaled="1"/>
                </a:gradFill>
                <a:latin typeface="Segoe Sans Display Semibold" pitchFamily="2" charset="0"/>
                <a:cs typeface="Segoe Sans Display Semibold" pitchFamily="2" charset="0"/>
              </a:rPr>
              <a:t>Foundry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298D0-EE9F-7304-45FA-3B3AD0483404}"/>
              </a:ext>
            </a:extLst>
          </p:cNvPr>
          <p:cNvSpPr/>
          <p:nvPr/>
        </p:nvSpPr>
        <p:spPr>
          <a:xfrm>
            <a:off x="19294147" y="2885506"/>
            <a:ext cx="3326000" cy="759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en-US" sz="3200">
              <a:solidFill>
                <a:prstClr val="white"/>
              </a:solidFill>
              <a:latin typeface="Segoe Sans Display" pitchFamily="2" charset="0"/>
              <a:cs typeface="Segoe Sans Display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EBB01C-9F31-481D-346B-3CB4A6E1BEF2}"/>
              </a:ext>
            </a:extLst>
          </p:cNvPr>
          <p:cNvGrpSpPr/>
          <p:nvPr/>
        </p:nvGrpSpPr>
        <p:grpSpPr>
          <a:xfrm>
            <a:off x="18861065" y="2091230"/>
            <a:ext cx="5272580" cy="1096370"/>
            <a:chOff x="9505364" y="1111693"/>
            <a:chExt cx="2636290" cy="5481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416033-CEBA-9BFF-18FA-BAAA20CDDF03}"/>
                </a:ext>
              </a:extLst>
            </p:cNvPr>
            <p:cNvGrpSpPr/>
            <p:nvPr/>
          </p:nvGrpSpPr>
          <p:grpSpPr>
            <a:xfrm>
              <a:off x="9505364" y="1114655"/>
              <a:ext cx="1071648" cy="241133"/>
              <a:chOff x="9223921" y="1191993"/>
              <a:chExt cx="1071648" cy="241133"/>
            </a:xfrm>
          </p:grpSpPr>
          <p:pic>
            <p:nvPicPr>
              <p:cNvPr id="25" name="Picture 24" descr="A blue square with a black star&#10;&#10;">
                <a:extLst>
                  <a:ext uri="{FF2B5EF4-FFF2-40B4-BE49-F238E27FC236}">
                    <a16:creationId xmlns:a16="http://schemas.microsoft.com/office/drawing/2014/main" id="{181D423D-A6F9-FE59-BFEF-841CBB371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23921" y="1191993"/>
                <a:ext cx="217526" cy="241133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B8C0AC-E41F-7489-9709-FA0F7B374BA6}"/>
                  </a:ext>
                </a:extLst>
              </p:cNvPr>
              <p:cNvSpPr txBox="1"/>
              <p:nvPr/>
            </p:nvSpPr>
            <p:spPr>
              <a:xfrm>
                <a:off x="9423159" y="1221724"/>
                <a:ext cx="872410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OpenAI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1C14B0-9797-783F-53F6-7B935BA28FFC}"/>
                </a:ext>
              </a:extLst>
            </p:cNvPr>
            <p:cNvGrpSpPr/>
            <p:nvPr/>
          </p:nvGrpSpPr>
          <p:grpSpPr>
            <a:xfrm>
              <a:off x="10321234" y="1113108"/>
              <a:ext cx="735679" cy="238921"/>
              <a:chOff x="10153531" y="1190446"/>
              <a:chExt cx="735679" cy="238921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168A2C1-BCF4-F5F2-537E-1B34A4863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3531" y="1190446"/>
                <a:ext cx="287375" cy="23892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50AA2A-7F56-9CC4-775B-CB0685AFF759}"/>
                  </a:ext>
                </a:extLst>
              </p:cNvPr>
              <p:cNvSpPr txBox="1"/>
              <p:nvPr/>
            </p:nvSpPr>
            <p:spPr>
              <a:xfrm>
                <a:off x="10396627" y="1198398"/>
                <a:ext cx="492583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Llama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2165A5-79FE-193E-D519-291E08FEC82E}"/>
                </a:ext>
              </a:extLst>
            </p:cNvPr>
            <p:cNvGrpSpPr/>
            <p:nvPr/>
          </p:nvGrpSpPr>
          <p:grpSpPr>
            <a:xfrm>
              <a:off x="10654923" y="1391537"/>
              <a:ext cx="798864" cy="268341"/>
              <a:chOff x="10491760" y="1468875"/>
              <a:chExt cx="798864" cy="26834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FA5AC5F-6299-B135-3F16-9DCBBC4C2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91760" y="1468875"/>
                <a:ext cx="242070" cy="26834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1CA8D7-FA56-D061-9D27-7C4C4BFAB2F1}"/>
                  </a:ext>
                </a:extLst>
              </p:cNvPr>
              <p:cNvSpPr txBox="1"/>
              <p:nvPr/>
            </p:nvSpPr>
            <p:spPr>
              <a:xfrm>
                <a:off x="10718973" y="1479274"/>
                <a:ext cx="571651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Mistral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83D90C9-08FB-1304-D354-B1501F57BCE0}"/>
                </a:ext>
              </a:extLst>
            </p:cNvPr>
            <p:cNvGrpSpPr/>
            <p:nvPr/>
          </p:nvGrpSpPr>
          <p:grpSpPr>
            <a:xfrm>
              <a:off x="11087777" y="1111693"/>
              <a:ext cx="1053877" cy="220020"/>
              <a:chOff x="10806334" y="1189031"/>
              <a:chExt cx="1053877" cy="220020"/>
            </a:xfrm>
          </p:grpSpPr>
          <p:pic>
            <p:nvPicPr>
              <p:cNvPr id="18" name="Picture 2" descr="Grok (xAI) Logo Free Download SVG, P... · LobeHub">
                <a:extLst>
                  <a:ext uri="{FF2B5EF4-FFF2-40B4-BE49-F238E27FC236}">
                    <a16:creationId xmlns:a16="http://schemas.microsoft.com/office/drawing/2014/main" id="{FDEE1889-5C90-4B49-193A-361659482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06334" y="1197118"/>
                <a:ext cx="191185" cy="211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D777CF-E96D-4145-1605-E77E414BEB1C}"/>
                  </a:ext>
                </a:extLst>
              </p:cNvPr>
              <p:cNvSpPr txBox="1"/>
              <p:nvPr/>
            </p:nvSpPr>
            <p:spPr>
              <a:xfrm>
                <a:off x="10987801" y="1189031"/>
                <a:ext cx="872410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Grok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984EC6-7CA6-ECFE-63C5-D223409F2B3F}"/>
              </a:ext>
            </a:extLst>
          </p:cNvPr>
          <p:cNvGrpSpPr/>
          <p:nvPr/>
        </p:nvGrpSpPr>
        <p:grpSpPr>
          <a:xfrm>
            <a:off x="18798155" y="3777775"/>
            <a:ext cx="4931448" cy="1180600"/>
            <a:chOff x="9473909" y="2133755"/>
            <a:chExt cx="2465724" cy="5903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ADB180-4D61-6ACB-67FE-8B073249F8C4}"/>
                </a:ext>
              </a:extLst>
            </p:cNvPr>
            <p:cNvSpPr txBox="1"/>
            <p:nvPr/>
          </p:nvSpPr>
          <p:spPr>
            <a:xfrm>
              <a:off x="10406761" y="2139510"/>
              <a:ext cx="87241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828800">
                <a:defRPr/>
              </a:pPr>
              <a:r>
                <a:rPr lang="en-US" sz="1600">
                  <a:gradFill>
                    <a:gsLst>
                      <a:gs pos="99000">
                        <a:srgbClr val="73262F"/>
                      </a:gs>
                      <a:gs pos="0">
                        <a:srgbClr val="2A446F"/>
                      </a:gs>
                    </a:gsLst>
                    <a:lin ang="2700000" scaled="1"/>
                  </a:gradFill>
                  <a:latin typeface="Segoe Sans Display" pitchFamily="2" charset="0"/>
                  <a:cs typeface="Segoe Sans Display" pitchFamily="2" charset="0"/>
                </a:rPr>
                <a:t>Cohere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744010E-7AD2-8FFF-36D8-F4F93B3F5EA0}"/>
                </a:ext>
              </a:extLst>
            </p:cNvPr>
            <p:cNvGrpSpPr/>
            <p:nvPr/>
          </p:nvGrpSpPr>
          <p:grpSpPr>
            <a:xfrm>
              <a:off x="10175066" y="2133755"/>
              <a:ext cx="1764567" cy="489603"/>
              <a:chOff x="9988547" y="2197443"/>
              <a:chExt cx="1764567" cy="489603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DBBC679-8321-AA1E-FAA2-B512E58A5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88547" y="2197443"/>
                <a:ext cx="231695" cy="23892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D27D8E6-D960-92EC-408E-CE4D476B807A}"/>
                  </a:ext>
                </a:extLst>
              </p:cNvPr>
              <p:cNvSpPr txBox="1"/>
              <p:nvPr/>
            </p:nvSpPr>
            <p:spPr>
              <a:xfrm>
                <a:off x="10812497" y="2517769"/>
                <a:ext cx="940617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Industry Models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B4A310A-651B-9907-99E6-0D5CAF577D81}"/>
                </a:ext>
              </a:extLst>
            </p:cNvPr>
            <p:cNvGrpSpPr/>
            <p:nvPr/>
          </p:nvGrpSpPr>
          <p:grpSpPr>
            <a:xfrm>
              <a:off x="9473909" y="2402009"/>
              <a:ext cx="779602" cy="322046"/>
              <a:chOff x="9272372" y="2465697"/>
              <a:chExt cx="779602" cy="322046"/>
            </a:xfrm>
          </p:grpSpPr>
          <p:pic>
            <p:nvPicPr>
              <p:cNvPr id="35" name="Picture 28" descr="Stability Ai icon - Free Download PNG &amp; SVG | Streamline">
                <a:extLst>
                  <a:ext uri="{FF2B5EF4-FFF2-40B4-BE49-F238E27FC236}">
                    <a16:creationId xmlns:a16="http://schemas.microsoft.com/office/drawing/2014/main" id="{04075E69-93E1-DFD9-A6DF-44DD4D333F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72372" y="2465697"/>
                <a:ext cx="290517" cy="322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7CC83F-744B-B58F-6CD1-15EAB1CB8AE2}"/>
                  </a:ext>
                </a:extLst>
              </p:cNvPr>
              <p:cNvSpPr txBox="1"/>
              <p:nvPr/>
            </p:nvSpPr>
            <p:spPr>
              <a:xfrm>
                <a:off x="9502782" y="2506791"/>
                <a:ext cx="549192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Stability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94C062A-DA92-CDB1-D9C7-C7CDA9937AD9}"/>
                </a:ext>
              </a:extLst>
            </p:cNvPr>
            <p:cNvGrpSpPr/>
            <p:nvPr/>
          </p:nvGrpSpPr>
          <p:grpSpPr>
            <a:xfrm>
              <a:off x="9536437" y="2156951"/>
              <a:ext cx="524664" cy="183948"/>
              <a:chOff x="9334900" y="2220639"/>
              <a:chExt cx="524664" cy="183948"/>
            </a:xfrm>
          </p:grpSpPr>
          <p:pic>
            <p:nvPicPr>
              <p:cNvPr id="33" name="Picture 14" descr="Microsoft Logo Icon PNG Image - PurePNG | Free transparent CC0 PNG Image Library">
                <a:extLst>
                  <a:ext uri="{FF2B5EF4-FFF2-40B4-BE49-F238E27FC236}">
                    <a16:creationId xmlns:a16="http://schemas.microsoft.com/office/drawing/2014/main" id="{032AA01F-8513-77B6-6F1D-13F698A5A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4900" y="2220639"/>
                <a:ext cx="165939" cy="183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EF1ED21-0E3A-BA4F-FA11-3E7529BED9A5}"/>
                  </a:ext>
                </a:extLst>
              </p:cNvPr>
              <p:cNvSpPr txBox="1"/>
              <p:nvPr/>
            </p:nvSpPr>
            <p:spPr>
              <a:xfrm>
                <a:off x="9505049" y="2223357"/>
                <a:ext cx="354515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1828800">
                  <a:defRPr/>
                </a:pPr>
                <a:r>
                  <a:rPr lang="en-US" sz="1600">
                    <a:gradFill>
                      <a:gsLst>
                        <a:gs pos="99000">
                          <a:srgbClr val="73262F"/>
                        </a:gs>
                        <a:gs pos="0">
                          <a:srgbClr val="2A446F"/>
                        </a:gs>
                      </a:gsLst>
                      <a:lin ang="2700000" scaled="1"/>
                    </a:gradFill>
                    <a:latin typeface="Segoe Sans Display" pitchFamily="2" charset="0"/>
                    <a:cs typeface="Segoe Sans Display" pitchFamily="2" charset="0"/>
                  </a:rPr>
                  <a:t>Phi</a:t>
                </a:r>
              </a:p>
            </p:txBody>
          </p:sp>
        </p:grpSp>
      </p:grpSp>
      <p:pic>
        <p:nvPicPr>
          <p:cNvPr id="40" name="Picture 2" descr="Jobs at Black Forest Labs">
            <a:extLst>
              <a:ext uri="{FF2B5EF4-FFF2-40B4-BE49-F238E27FC236}">
                <a16:creationId xmlns:a16="http://schemas.microsoft.com/office/drawing/2014/main" id="{4FCDB60E-809D-5E41-3FD7-E2726AA05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5664" y="2676585"/>
            <a:ext cx="567486" cy="4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376A2A3-EC3F-435C-B05C-B523F2B5BB1B}"/>
              </a:ext>
            </a:extLst>
          </p:cNvPr>
          <p:cNvSpPr txBox="1"/>
          <p:nvPr/>
        </p:nvSpPr>
        <p:spPr>
          <a:xfrm>
            <a:off x="19904636" y="2700164"/>
            <a:ext cx="11433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en-US" sz="1600">
                <a:gradFill>
                  <a:gsLst>
                    <a:gs pos="99000">
                      <a:srgbClr val="73262F"/>
                    </a:gs>
                    <a:gs pos="0">
                      <a:srgbClr val="2A446F"/>
                    </a:gs>
                  </a:gsLst>
                  <a:lin ang="2700000" scaled="1"/>
                </a:gradFill>
                <a:latin typeface="Segoe Sans Display" pitchFamily="2" charset="0"/>
                <a:cs typeface="Segoe Sans Display" pitchFamily="2" charset="0"/>
              </a:rPr>
              <a:t>Flux</a:t>
            </a:r>
          </a:p>
        </p:txBody>
      </p:sp>
      <p:pic>
        <p:nvPicPr>
          <p:cNvPr id="46" name="Picture 8" descr="Paige Leads AI-based Computational Pathology | Frost &amp; Sullivan">
            <a:extLst>
              <a:ext uri="{FF2B5EF4-FFF2-40B4-BE49-F238E27FC236}">
                <a16:creationId xmlns:a16="http://schemas.microsoft.com/office/drawing/2014/main" id="{A552B71F-AF74-B38C-478C-2E1A5DE36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428" y="3776716"/>
            <a:ext cx="1089154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Plugger AI vs. Huggingface: Simplifying AI Model Access and Scalability">
            <a:extLst>
              <a:ext uri="{FF2B5EF4-FFF2-40B4-BE49-F238E27FC236}">
                <a16:creationId xmlns:a16="http://schemas.microsoft.com/office/drawing/2014/main" id="{C4D0BCE2-3ABA-06E6-60AD-3F6E71A8B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863" y="4410782"/>
            <a:ext cx="1620884" cy="4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12">
            <a:extLst>
              <a:ext uri="{FF2B5EF4-FFF2-40B4-BE49-F238E27FC236}">
                <a16:creationId xmlns:a16="http://schemas.microsoft.com/office/drawing/2014/main" id="{29356A56-09BB-B7C5-E8D3-137F2F43A0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18404782" y="1460378"/>
            <a:ext cx="5196546" cy="4062740"/>
          </a:xfrm>
          <a:prstGeom prst="roundRect">
            <a:avLst>
              <a:gd name="adj" fmla="val 10815"/>
            </a:avLst>
          </a:prstGeom>
          <a:gradFill>
            <a:gsLst>
              <a:gs pos="0">
                <a:srgbClr val="2A446F">
                  <a:alpha val="20000"/>
                </a:srgbClr>
              </a:gs>
              <a:gs pos="100000">
                <a:srgbClr val="73262F">
                  <a:alpha val="20000"/>
                </a:srgbClr>
              </a:gs>
            </a:gsLst>
            <a:lin ang="2700000" scaled="1"/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36576" rIns="0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40559">
                      <a:srgbClr val="091F2C"/>
                    </a:gs>
                    <a:gs pos="68000">
                      <a:srgbClr val="091F2C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defRPr>
            </a:lvl1pPr>
          </a:lstStyle>
          <a:p>
            <a:pPr defTabSz="1828800">
              <a:defRPr/>
            </a:pPr>
            <a:endParaRPr lang="en-US" sz="2100">
              <a:ln w="3175">
                <a:noFill/>
              </a:ln>
              <a:solidFill>
                <a:srgbClr val="000000"/>
              </a:solidFill>
              <a:latin typeface="Segoe Sans Display" pitchFamily="2" charset="0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6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24AAA-8340-F334-E9AB-5508D0C4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2608FC-9018-F3FA-1C48-0A9213F297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Azure AI Foundry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F150F-067D-9661-A405-8688820810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AI Foundry Agents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AD9F81B-337F-6C3B-B008-9B7647785523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blipFill>
            <a:blip r:embed="rId2"/>
            <a:stretch>
              <a:fillRect l="-20480" r="-1100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3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tConfg25-IntroDemo">
            <a:hlinkClick r:id="" action="ppaction://media"/>
            <a:extLst>
              <a:ext uri="{FF2B5EF4-FFF2-40B4-BE49-F238E27FC236}">
                <a16:creationId xmlns:a16="http://schemas.microsoft.com/office/drawing/2014/main" id="{44A794EF-E195-A648-60E5-4409A5919A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llaboration [Light]">
  <a:themeElements>
    <a:clrScheme name="Custom 19">
      <a:dk1>
        <a:srgbClr val="281933"/>
      </a:dk1>
      <a:lt1>
        <a:srgbClr val="FFFFFF"/>
      </a:lt1>
      <a:dk2>
        <a:srgbClr val="301E3C"/>
      </a:dk2>
      <a:lt2>
        <a:srgbClr val="F8F6FA"/>
      </a:lt2>
      <a:accent1>
        <a:srgbClr val="C495E6"/>
      </a:accent1>
      <a:accent2>
        <a:srgbClr val="24ADF2"/>
      </a:accent2>
      <a:accent3>
        <a:srgbClr val="79D4F2"/>
      </a:accent3>
      <a:accent4>
        <a:srgbClr val="78D84A"/>
      </a:accent4>
      <a:accent5>
        <a:srgbClr val="FFDE3F"/>
      </a:accent5>
      <a:accent6>
        <a:srgbClr val="FE7731"/>
      </a:accent6>
      <a:hlink>
        <a:srgbClr val="23ADF1"/>
      </a:hlink>
      <a:folHlink>
        <a:srgbClr val="859BA6"/>
      </a:folHlink>
    </a:clrScheme>
    <a:fontScheme name="Segoe UI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344</Words>
  <Application>Microsoft Office PowerPoint</Application>
  <PresentationFormat>Custom</PresentationFormat>
  <Paragraphs>113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33" baseType="lpstr">
      <vt:lpstr>Aptos</vt:lpstr>
      <vt:lpstr>Arial</vt:lpstr>
      <vt:lpstr>Calibri</vt:lpstr>
      <vt:lpstr>Poppins</vt:lpstr>
      <vt:lpstr>Segoe Pro Display</vt:lpstr>
      <vt:lpstr>Segoe Sans Display</vt:lpstr>
      <vt:lpstr>Segoe Sans Display Semibold</vt:lpstr>
      <vt:lpstr>Segoe Sans Text</vt:lpstr>
      <vt:lpstr>Segoe Sans Text Semibold</vt:lpstr>
      <vt:lpstr>Segoe UI</vt:lpstr>
      <vt:lpstr>Segoe UI Light</vt:lpstr>
      <vt:lpstr>Segoe UI Semibold</vt:lpstr>
      <vt:lpstr>Segoe UI Semilight</vt:lpstr>
      <vt:lpstr>Segoe UI Variable Display</vt:lpstr>
      <vt:lpstr>Segoe UI Variable Display Semib</vt:lpstr>
      <vt:lpstr>Segoe UI Variable Display Semibold</vt:lpstr>
      <vt:lpstr>Segoe UI Variable Display Semil</vt:lpstr>
      <vt:lpstr>Segoe UI Variable Display Semilight</vt:lpstr>
      <vt:lpstr>Segoe UI Variable Text Semibold</vt:lpstr>
      <vt:lpstr>Wingdings</vt:lpstr>
      <vt:lpstr>Office Theme</vt:lpstr>
      <vt:lpstr>1_Office Theme</vt:lpstr>
      <vt:lpstr>Collaboration [Light]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Agent Framework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2026-01-07T17:05:56Z</dcterms:created>
  <dcterms:modified xsi:type="dcterms:W3CDTF">2026-01-07T17:06:09Z</dcterms:modified>
</cp:coreProperties>
</file>